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4" r:id="rId5"/>
    <p:sldId id="272" r:id="rId6"/>
    <p:sldId id="262" r:id="rId7"/>
    <p:sldId id="265" r:id="rId8"/>
    <p:sldId id="259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0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0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F0B5-8D41-4F71-9277-9EAA2F38295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B6CA-C9DD-4F72-8F92-92E62DC5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0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14"/>
            <a:ext cx="12191999" cy="68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33" y="492104"/>
            <a:ext cx="6134936" cy="54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8" y="747213"/>
            <a:ext cx="7393576" cy="52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</p:spPr>
      </p:pic>
      <p:sp>
        <p:nvSpPr>
          <p:cNvPr id="3" name="TextBox 2"/>
          <p:cNvSpPr txBox="1"/>
          <p:nvPr/>
        </p:nvSpPr>
        <p:spPr>
          <a:xfrm>
            <a:off x="1854921" y="2899952"/>
            <a:ext cx="9080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7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7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Quả Bóng Tròn Tròn 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5829" y="5436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</p:spPr>
      </p:pic>
      <p:sp>
        <p:nvSpPr>
          <p:cNvPr id="3" name="TextBox 2"/>
          <p:cNvSpPr txBox="1"/>
          <p:nvPr/>
        </p:nvSpPr>
        <p:spPr>
          <a:xfrm>
            <a:off x="2651760" y="2991394"/>
            <a:ext cx="80728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7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7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ạc làm ảo thuậ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98868" y="5237118"/>
            <a:ext cx="609600" cy="609600"/>
          </a:xfrm>
        </p:spPr>
      </p:pic>
      <p:pic>
        <p:nvPicPr>
          <p:cNvPr id="3" name="video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" y="85725"/>
            <a:ext cx="120396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10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ạc làm ảo thuậ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8868" y="5237118"/>
            <a:ext cx="609600" cy="6096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C1F6EB3-1B0B-4759-9A8C-027EF7601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99"/>
          </a:xfrm>
          <a:prstGeom prst="rect">
            <a:avLst/>
          </a:prstGeom>
        </p:spPr>
      </p:pic>
      <p:pic>
        <p:nvPicPr>
          <p:cNvPr id="7" name="Nhạc làm ảo thuậ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462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ạc làm ảo thuậ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8868" y="5237118"/>
            <a:ext cx="609600" cy="6096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C1F6EB3-1B0B-4759-9A8C-027EF7601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99"/>
          </a:xfrm>
          <a:prstGeom prst="rect">
            <a:avLst/>
          </a:prstGeom>
        </p:spPr>
      </p:pic>
      <p:pic>
        <p:nvPicPr>
          <p:cNvPr id="7" name="Nhạc làm ảo thuậ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4627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ạc làm ảo thuậ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8868" y="5237118"/>
            <a:ext cx="609600" cy="6096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C1F6EB3-1B0B-4759-9A8C-027EF7601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03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</p:spPr>
      </p:pic>
      <p:sp>
        <p:nvSpPr>
          <p:cNvPr id="3" name="TextBox 2"/>
          <p:cNvSpPr txBox="1"/>
          <p:nvPr/>
        </p:nvSpPr>
        <p:spPr>
          <a:xfrm>
            <a:off x="3566158" y="3670663"/>
            <a:ext cx="6505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9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8252"/>
          </a:xfrm>
        </p:spPr>
      </p:pic>
      <p:sp>
        <p:nvSpPr>
          <p:cNvPr id="3" name="TextBox 2"/>
          <p:cNvSpPr txBox="1"/>
          <p:nvPr/>
        </p:nvSpPr>
        <p:spPr>
          <a:xfrm>
            <a:off x="4219302" y="3670663"/>
            <a:ext cx="6505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9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587830"/>
            <a:ext cx="7380513" cy="56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1" y="474798"/>
            <a:ext cx="6635930" cy="55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64" y="602975"/>
            <a:ext cx="6654673" cy="51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17</Words>
  <Application>Microsoft Office PowerPoint</Application>
  <PresentationFormat>Widescreen</PresentationFormat>
  <Paragraphs>7</Paragraphs>
  <Slides>17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2025-10-24T06:08:55Z</dcterms:created>
  <dcterms:modified xsi:type="dcterms:W3CDTF">2026-02-09T04:50:58Z</dcterms:modified>
</cp:coreProperties>
</file>