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9" r:id="rId4"/>
    <p:sldId id="258" r:id="rId5"/>
    <p:sldId id="259" r:id="rId6"/>
    <p:sldId id="260" r:id="rId7"/>
    <p:sldId id="278" r:id="rId8"/>
    <p:sldId id="280" r:id="rId9"/>
    <p:sldId id="274" r:id="rId10"/>
    <p:sldId id="275" r:id="rId11"/>
    <p:sldId id="276" r:id="rId12"/>
    <p:sldId id="266" r:id="rId13"/>
    <p:sldId id="277" r:id="rId14"/>
    <p:sldId id="264" r:id="rId15"/>
    <p:sldId id="269" r:id="rId16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DejaVu Serif" panose="020B0604020202020204" charset="0"/>
      <p:regular r:id="rId22"/>
    </p:embeddedFont>
    <p:embeddedFont>
      <p:font typeface="DejaVu Serif Bol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3" autoAdjust="0"/>
    <p:restoredTop sz="94622" autoAdjust="0"/>
  </p:normalViewPr>
  <p:slideViewPr>
    <p:cSldViewPr>
      <p:cViewPr varScale="1">
        <p:scale>
          <a:sx n="43" d="100"/>
          <a:sy n="43" d="100"/>
        </p:scale>
        <p:origin x="57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43019-BDDA-4ECB-87C3-6072C9E6E3E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BBB1B-AE65-4DF7-AE80-F705F03CE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3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BBB1B-AE65-4DF7-AE80-F705F03CE6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34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fif"/><Relationship Id="rId3" Type="http://schemas.openxmlformats.org/officeDocument/2006/relationships/image" Target="../media/image2.svg"/><Relationship Id="rId7" Type="http://schemas.openxmlformats.org/officeDocument/2006/relationships/image" Target="../media/image27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12" Type="http://schemas.openxmlformats.org/officeDocument/2006/relationships/image" Target="../media/image55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11" Type="http://schemas.openxmlformats.org/officeDocument/2006/relationships/image" Target="../media/image30.png"/><Relationship Id="rId5" Type="http://schemas.openxmlformats.org/officeDocument/2006/relationships/image" Target="../media/image2.svg"/><Relationship Id="rId10" Type="http://schemas.openxmlformats.org/officeDocument/2006/relationships/image" Target="../media/image16.svg"/><Relationship Id="rId4" Type="http://schemas.openxmlformats.org/officeDocument/2006/relationships/image" Target="../media/image1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2.png"/><Relationship Id="rId11" Type="http://schemas.openxmlformats.org/officeDocument/2006/relationships/image" Target="../media/image31.png"/><Relationship Id="rId5" Type="http://schemas.openxmlformats.org/officeDocument/2006/relationships/image" Target="../media/image2.svg"/><Relationship Id="rId10" Type="http://schemas.openxmlformats.org/officeDocument/2006/relationships/image" Target="../media/image7.sv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73.svg"/><Relationship Id="rId3" Type="http://schemas.openxmlformats.org/officeDocument/2006/relationships/image" Target="../media/image2.svg"/><Relationship Id="rId7" Type="http://schemas.openxmlformats.org/officeDocument/2006/relationships/image" Target="../media/image61.svg"/><Relationship Id="rId12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3.svg"/><Relationship Id="rId5" Type="http://schemas.openxmlformats.org/officeDocument/2006/relationships/image" Target="../media/image34.png"/><Relationship Id="rId15" Type="http://schemas.openxmlformats.org/officeDocument/2006/relationships/image" Target="../media/image38.jpeg"/><Relationship Id="rId10" Type="http://schemas.openxmlformats.org/officeDocument/2006/relationships/image" Target="../media/image21.png"/><Relationship Id="rId4" Type="http://schemas.openxmlformats.org/officeDocument/2006/relationships/image" Target="../media/image33.png"/><Relationship Id="rId9" Type="http://schemas.openxmlformats.org/officeDocument/2006/relationships/image" Target="../media/image63.svg"/><Relationship Id="rId1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16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2.svg"/><Relationship Id="rId10" Type="http://schemas.openxmlformats.org/officeDocument/2006/relationships/image" Target="../media/image14.sv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7" Type="http://schemas.openxmlformats.org/officeDocument/2006/relationships/image" Target="../media/image7.png"/><Relationship Id="rId12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2.svg"/><Relationship Id="rId10" Type="http://schemas.openxmlformats.org/officeDocument/2006/relationships/image" Target="../media/image14.sv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svg"/><Relationship Id="rId12" Type="http://schemas.openxmlformats.org/officeDocument/2006/relationships/image" Target="../media/image23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2.svg"/><Relationship Id="rId10" Type="http://schemas.openxmlformats.org/officeDocument/2006/relationships/image" Target="../media/image21.sv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12" Type="http://schemas.openxmlformats.org/officeDocument/2006/relationships/image" Target="../media/image3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image" Target="../media/image28.sv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.svg"/><Relationship Id="rId7" Type="http://schemas.openxmlformats.org/officeDocument/2006/relationships/image" Target="../media/image22.png"/><Relationship Id="rId12" Type="http://schemas.openxmlformats.org/officeDocument/2006/relationships/image" Target="../media/image3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19.png"/><Relationship Id="rId5" Type="http://schemas.openxmlformats.org/officeDocument/2006/relationships/image" Target="../media/image21.png"/><Relationship Id="rId10" Type="http://schemas.openxmlformats.org/officeDocument/2006/relationships/image" Target="../media/image16.svg"/><Relationship Id="rId4" Type="http://schemas.openxmlformats.org/officeDocument/2006/relationships/image" Target="../media/image20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.svg"/><Relationship Id="rId7" Type="http://schemas.openxmlformats.org/officeDocument/2006/relationships/image" Target="../media/image22.png"/><Relationship Id="rId12" Type="http://schemas.openxmlformats.org/officeDocument/2006/relationships/image" Target="../media/image3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19.png"/><Relationship Id="rId5" Type="http://schemas.openxmlformats.org/officeDocument/2006/relationships/image" Target="../media/image21.png"/><Relationship Id="rId10" Type="http://schemas.openxmlformats.org/officeDocument/2006/relationships/image" Target="../media/image16.svg"/><Relationship Id="rId4" Type="http://schemas.openxmlformats.org/officeDocument/2006/relationships/image" Target="../media/image20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fif"/><Relationship Id="rId3" Type="http://schemas.openxmlformats.org/officeDocument/2006/relationships/image" Target="../media/image2.svg"/><Relationship Id="rId7" Type="http://schemas.openxmlformats.org/officeDocument/2006/relationships/image" Target="../media/image24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4" Type="http://schemas.openxmlformats.org/officeDocument/2006/relationships/image" Target="../media/image17.png"/><Relationship Id="rId9" Type="http://schemas.openxmlformats.org/officeDocument/2006/relationships/image" Target="../media/image26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41594" y="-1759742"/>
            <a:ext cx="4805904" cy="4491335"/>
          </a:xfrm>
          <a:custGeom>
            <a:avLst/>
            <a:gdLst/>
            <a:ahLst/>
            <a:cxnLst/>
            <a:rect l="l" t="t" r="r" b="b"/>
            <a:pathLst>
              <a:path w="4805904" h="4491335">
                <a:moveTo>
                  <a:pt x="0" y="0"/>
                </a:moveTo>
                <a:lnTo>
                  <a:pt x="4805904" y="0"/>
                </a:lnTo>
                <a:lnTo>
                  <a:pt x="4805904" y="4491335"/>
                </a:lnTo>
                <a:lnTo>
                  <a:pt x="0" y="44913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74659" y="4006603"/>
            <a:ext cx="19402534" cy="7445723"/>
          </a:xfrm>
          <a:custGeom>
            <a:avLst/>
            <a:gdLst/>
            <a:ahLst/>
            <a:cxnLst/>
            <a:rect l="l" t="t" r="r" b="b"/>
            <a:pathLst>
              <a:path w="19402534" h="7445723">
                <a:moveTo>
                  <a:pt x="0" y="0"/>
                </a:moveTo>
                <a:lnTo>
                  <a:pt x="19402534" y="0"/>
                </a:lnTo>
                <a:lnTo>
                  <a:pt x="19402534" y="7445722"/>
                </a:lnTo>
                <a:lnTo>
                  <a:pt x="0" y="74457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280505" y="-632345"/>
            <a:ext cx="4264041" cy="4114800"/>
          </a:xfrm>
          <a:custGeom>
            <a:avLst/>
            <a:gdLst/>
            <a:ahLst/>
            <a:cxnLst/>
            <a:rect l="l" t="t" r="r" b="b"/>
            <a:pathLst>
              <a:path w="4264041" h="4114800">
                <a:moveTo>
                  <a:pt x="0" y="0"/>
                </a:moveTo>
                <a:lnTo>
                  <a:pt x="4264041" y="0"/>
                </a:lnTo>
                <a:lnTo>
                  <a:pt x="4264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42514">
            <a:off x="-1157208" y="-314346"/>
            <a:ext cx="1959674" cy="4114800"/>
          </a:xfrm>
          <a:custGeom>
            <a:avLst/>
            <a:gdLst/>
            <a:ahLst/>
            <a:cxnLst/>
            <a:rect l="l" t="t" r="r" b="b"/>
            <a:pathLst>
              <a:path w="1959674" h="4114800">
                <a:moveTo>
                  <a:pt x="0" y="0"/>
                </a:moveTo>
                <a:lnTo>
                  <a:pt x="1959674" y="0"/>
                </a:lnTo>
                <a:lnTo>
                  <a:pt x="1959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5673725"/>
            <a:ext cx="1357249" cy="1241883"/>
          </a:xfrm>
          <a:custGeom>
            <a:avLst/>
            <a:gdLst/>
            <a:ahLst/>
            <a:cxnLst/>
            <a:rect l="l" t="t" r="r" b="b"/>
            <a:pathLst>
              <a:path w="1357249" h="1241883">
                <a:moveTo>
                  <a:pt x="0" y="0"/>
                </a:moveTo>
                <a:lnTo>
                  <a:pt x="1357249" y="0"/>
                </a:lnTo>
                <a:lnTo>
                  <a:pt x="1357249" y="1241883"/>
                </a:lnTo>
                <a:lnTo>
                  <a:pt x="0" y="12418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39247" y="4489450"/>
            <a:ext cx="16001107" cy="965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5500" b="1">
                <a:solidFill>
                  <a:srgbClr val="FF313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Đề tài: Nhận biết đồ dùng trong gia đình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375337" y="141605"/>
            <a:ext cx="10503437" cy="56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000" dirty="0">
                <a:solidFill>
                  <a:srgbClr val="FF3131"/>
                </a:solidFill>
                <a:latin typeface="DejaVu Serif"/>
                <a:ea typeface="DejaVu Serif"/>
                <a:cs typeface="DejaVu Serif"/>
                <a:sym typeface="DejaVu Serif"/>
              </a:rPr>
              <a:t>UỶ BAN NHÂN DÂN XÃ MINH TÂN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375337" y="647700"/>
            <a:ext cx="10503437" cy="563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000" b="1" dirty="0">
                <a:solidFill>
                  <a:srgbClr val="FF313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TRƯỜNG MẦM NON MINH THUẬN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75337" y="2425454"/>
            <a:ext cx="10902541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 dirty="0" err="1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Lĩnh</a:t>
            </a:r>
            <a:r>
              <a:rPr lang="en-US" sz="4000" b="1" dirty="0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b="1" dirty="0" err="1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vực</a:t>
            </a:r>
            <a:r>
              <a:rPr lang="en-US" sz="4000" b="1" dirty="0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b="1" dirty="0" err="1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phát</a:t>
            </a:r>
            <a:r>
              <a:rPr lang="en-US" sz="4000" b="1" dirty="0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b="1" dirty="0" err="1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triển</a:t>
            </a:r>
            <a:r>
              <a:rPr lang="en-US" sz="4000" b="1" dirty="0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b="1" dirty="0" err="1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nhận</a:t>
            </a:r>
            <a:r>
              <a:rPr lang="en-US" sz="4000" b="1" dirty="0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b="1" dirty="0" err="1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thức</a:t>
            </a:r>
            <a:endParaRPr lang="en-US" sz="4000" b="1" dirty="0">
              <a:solidFill>
                <a:srgbClr val="055C9D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64239" y="3317629"/>
            <a:ext cx="16759522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Chủ đề: Mẹ và những người thân trong gia đình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249500" y="5988049"/>
            <a:ext cx="6018700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 dirty="0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GV: </a:t>
            </a:r>
            <a:r>
              <a:rPr lang="en-US" sz="3999" b="1" dirty="0" err="1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Trần</a:t>
            </a:r>
            <a:r>
              <a:rPr lang="en-US" sz="3999" b="1" dirty="0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b="1" dirty="0" err="1" smtClean="0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Thị</a:t>
            </a:r>
            <a:r>
              <a:rPr lang="en-US" sz="3999" b="1" dirty="0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b="1" dirty="0" err="1" smtClean="0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Thuỷ</a:t>
            </a:r>
            <a:endParaRPr lang="en-US" sz="3999" b="1" dirty="0">
              <a:solidFill>
                <a:srgbClr val="055C9D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l">
              <a:lnSpc>
                <a:spcPts val="5599"/>
              </a:lnSpc>
            </a:pPr>
            <a:r>
              <a:rPr lang="en-US" sz="3999" b="1" dirty="0" err="1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Lớp</a:t>
            </a:r>
            <a:r>
              <a:rPr lang="en-US" sz="3999" b="1" dirty="0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NTA1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26853" y="6674670"/>
            <a:ext cx="7268362" cy="6792615"/>
          </a:xfrm>
          <a:custGeom>
            <a:avLst/>
            <a:gdLst/>
            <a:ahLst/>
            <a:cxnLst/>
            <a:rect l="l" t="t" r="r" b="b"/>
            <a:pathLst>
              <a:path w="7268362" h="6792615">
                <a:moveTo>
                  <a:pt x="0" y="0"/>
                </a:moveTo>
                <a:lnTo>
                  <a:pt x="7268362" y="0"/>
                </a:lnTo>
                <a:lnTo>
                  <a:pt x="7268362" y="6792614"/>
                </a:lnTo>
                <a:lnTo>
                  <a:pt x="0" y="6792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022270" y="-2410690"/>
            <a:ext cx="7268362" cy="6792615"/>
          </a:xfrm>
          <a:custGeom>
            <a:avLst/>
            <a:gdLst/>
            <a:ahLst/>
            <a:cxnLst/>
            <a:rect l="l" t="t" r="r" b="b"/>
            <a:pathLst>
              <a:path w="7268362" h="6792615">
                <a:moveTo>
                  <a:pt x="0" y="0"/>
                </a:moveTo>
                <a:lnTo>
                  <a:pt x="7268362" y="0"/>
                </a:lnTo>
                <a:lnTo>
                  <a:pt x="7268362" y="6792615"/>
                </a:lnTo>
                <a:lnTo>
                  <a:pt x="0" y="67926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33490" y="-1028700"/>
            <a:ext cx="3749612" cy="4114800"/>
          </a:xfrm>
          <a:custGeom>
            <a:avLst/>
            <a:gdLst/>
            <a:ahLst/>
            <a:cxnLst/>
            <a:rect l="l" t="t" r="r" b="b"/>
            <a:pathLst>
              <a:path w="3749612" h="4114800">
                <a:moveTo>
                  <a:pt x="0" y="0"/>
                </a:moveTo>
                <a:lnTo>
                  <a:pt x="3749611" y="0"/>
                </a:lnTo>
                <a:lnTo>
                  <a:pt x="37496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23307" y="-1028700"/>
            <a:ext cx="3749611" cy="4114800"/>
          </a:xfrm>
          <a:custGeom>
            <a:avLst/>
            <a:gdLst/>
            <a:ahLst/>
            <a:cxnLst/>
            <a:rect l="l" t="t" r="r" b="b"/>
            <a:pathLst>
              <a:path w="3749611" h="4114800">
                <a:moveTo>
                  <a:pt x="0" y="0"/>
                </a:moveTo>
                <a:lnTo>
                  <a:pt x="3749611" y="0"/>
                </a:lnTo>
                <a:lnTo>
                  <a:pt x="37496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381925"/>
            <a:ext cx="5334000" cy="533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162" y="3938131"/>
            <a:ext cx="5763855" cy="576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9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26853" y="6674670"/>
            <a:ext cx="7268362" cy="6792615"/>
          </a:xfrm>
          <a:custGeom>
            <a:avLst/>
            <a:gdLst/>
            <a:ahLst/>
            <a:cxnLst/>
            <a:rect l="l" t="t" r="r" b="b"/>
            <a:pathLst>
              <a:path w="7268362" h="6792615">
                <a:moveTo>
                  <a:pt x="0" y="0"/>
                </a:moveTo>
                <a:lnTo>
                  <a:pt x="7268362" y="0"/>
                </a:lnTo>
                <a:lnTo>
                  <a:pt x="7268362" y="6792614"/>
                </a:lnTo>
                <a:lnTo>
                  <a:pt x="0" y="6792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022270" y="-2410690"/>
            <a:ext cx="7268362" cy="6792615"/>
          </a:xfrm>
          <a:custGeom>
            <a:avLst/>
            <a:gdLst/>
            <a:ahLst/>
            <a:cxnLst/>
            <a:rect l="l" t="t" r="r" b="b"/>
            <a:pathLst>
              <a:path w="7268362" h="6792615">
                <a:moveTo>
                  <a:pt x="0" y="0"/>
                </a:moveTo>
                <a:lnTo>
                  <a:pt x="7268362" y="0"/>
                </a:lnTo>
                <a:lnTo>
                  <a:pt x="7268362" y="6792615"/>
                </a:lnTo>
                <a:lnTo>
                  <a:pt x="0" y="67926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33490" y="-1028700"/>
            <a:ext cx="3749612" cy="4114800"/>
          </a:xfrm>
          <a:custGeom>
            <a:avLst/>
            <a:gdLst/>
            <a:ahLst/>
            <a:cxnLst/>
            <a:rect l="l" t="t" r="r" b="b"/>
            <a:pathLst>
              <a:path w="3749612" h="4114800">
                <a:moveTo>
                  <a:pt x="0" y="0"/>
                </a:moveTo>
                <a:lnTo>
                  <a:pt x="3749611" y="0"/>
                </a:lnTo>
                <a:lnTo>
                  <a:pt x="37496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23307" y="-1028700"/>
            <a:ext cx="3749611" cy="4114800"/>
          </a:xfrm>
          <a:custGeom>
            <a:avLst/>
            <a:gdLst/>
            <a:ahLst/>
            <a:cxnLst/>
            <a:rect l="l" t="t" r="r" b="b"/>
            <a:pathLst>
              <a:path w="3749611" h="4114800">
                <a:moveTo>
                  <a:pt x="0" y="0"/>
                </a:moveTo>
                <a:lnTo>
                  <a:pt x="3749611" y="0"/>
                </a:lnTo>
                <a:lnTo>
                  <a:pt x="37496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9523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94012" y="2567727"/>
            <a:ext cx="10563886" cy="9872432"/>
          </a:xfrm>
          <a:custGeom>
            <a:avLst/>
            <a:gdLst/>
            <a:ahLst/>
            <a:cxnLst/>
            <a:rect l="l" t="t" r="r" b="b"/>
            <a:pathLst>
              <a:path w="10563886" h="9872432">
                <a:moveTo>
                  <a:pt x="0" y="0"/>
                </a:moveTo>
                <a:lnTo>
                  <a:pt x="10563886" y="0"/>
                </a:lnTo>
                <a:lnTo>
                  <a:pt x="10563886" y="9872431"/>
                </a:lnTo>
                <a:lnTo>
                  <a:pt x="0" y="98724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873234" y="1567500"/>
            <a:ext cx="7386066" cy="8229600"/>
          </a:xfrm>
          <a:custGeom>
            <a:avLst/>
            <a:gdLst/>
            <a:ahLst/>
            <a:cxnLst/>
            <a:rect l="l" t="t" r="r" b="b"/>
            <a:pathLst>
              <a:path w="7386066" h="8229600">
                <a:moveTo>
                  <a:pt x="0" y="0"/>
                </a:moveTo>
                <a:lnTo>
                  <a:pt x="7386066" y="0"/>
                </a:lnTo>
                <a:lnTo>
                  <a:pt x="73860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33490" y="-1028700"/>
            <a:ext cx="3749612" cy="4114800"/>
          </a:xfrm>
          <a:custGeom>
            <a:avLst/>
            <a:gdLst/>
            <a:ahLst/>
            <a:cxnLst/>
            <a:rect l="l" t="t" r="r" b="b"/>
            <a:pathLst>
              <a:path w="3749612" h="4114800">
                <a:moveTo>
                  <a:pt x="0" y="0"/>
                </a:moveTo>
                <a:lnTo>
                  <a:pt x="3749611" y="0"/>
                </a:lnTo>
                <a:lnTo>
                  <a:pt x="37496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632775" y="-1028700"/>
            <a:ext cx="2582138" cy="2596200"/>
          </a:xfrm>
          <a:custGeom>
            <a:avLst/>
            <a:gdLst/>
            <a:ahLst/>
            <a:cxnLst/>
            <a:rect l="l" t="t" r="r" b="b"/>
            <a:pathLst>
              <a:path w="2582138" h="2596200">
                <a:moveTo>
                  <a:pt x="0" y="0"/>
                </a:moveTo>
                <a:lnTo>
                  <a:pt x="2582137" y="0"/>
                </a:lnTo>
                <a:lnTo>
                  <a:pt x="2582137" y="2596200"/>
                </a:lnTo>
                <a:lnTo>
                  <a:pt x="0" y="25962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259996" y="7740468"/>
            <a:ext cx="2493513" cy="1882602"/>
          </a:xfrm>
          <a:custGeom>
            <a:avLst/>
            <a:gdLst/>
            <a:ahLst/>
            <a:cxnLst/>
            <a:rect l="l" t="t" r="r" b="b"/>
            <a:pathLst>
              <a:path w="2493513" h="1882602">
                <a:moveTo>
                  <a:pt x="0" y="0"/>
                </a:moveTo>
                <a:lnTo>
                  <a:pt x="2493513" y="0"/>
                </a:lnTo>
                <a:lnTo>
                  <a:pt x="2493513" y="1882603"/>
                </a:lnTo>
                <a:lnTo>
                  <a:pt x="0" y="188260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308296" y="7740468"/>
            <a:ext cx="2493513" cy="1882602"/>
          </a:xfrm>
          <a:custGeom>
            <a:avLst/>
            <a:gdLst/>
            <a:ahLst/>
            <a:cxnLst/>
            <a:rect l="l" t="t" r="r" b="b"/>
            <a:pathLst>
              <a:path w="2493513" h="1882602">
                <a:moveTo>
                  <a:pt x="0" y="0"/>
                </a:moveTo>
                <a:lnTo>
                  <a:pt x="2493513" y="0"/>
                </a:lnTo>
                <a:lnTo>
                  <a:pt x="2493513" y="1882603"/>
                </a:lnTo>
                <a:lnTo>
                  <a:pt x="0" y="188260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8" name="MP3 Rap IQ 15 phut - YouTub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15413" y="4610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8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26853" y="6674670"/>
            <a:ext cx="7268362" cy="6792615"/>
          </a:xfrm>
          <a:custGeom>
            <a:avLst/>
            <a:gdLst/>
            <a:ahLst/>
            <a:cxnLst/>
            <a:rect l="l" t="t" r="r" b="b"/>
            <a:pathLst>
              <a:path w="7268362" h="6792615">
                <a:moveTo>
                  <a:pt x="0" y="0"/>
                </a:moveTo>
                <a:lnTo>
                  <a:pt x="7268362" y="0"/>
                </a:lnTo>
                <a:lnTo>
                  <a:pt x="7268362" y="6792614"/>
                </a:lnTo>
                <a:lnTo>
                  <a:pt x="0" y="6792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022270" y="-2410690"/>
            <a:ext cx="7268362" cy="6792615"/>
          </a:xfrm>
          <a:custGeom>
            <a:avLst/>
            <a:gdLst/>
            <a:ahLst/>
            <a:cxnLst/>
            <a:rect l="l" t="t" r="r" b="b"/>
            <a:pathLst>
              <a:path w="7268362" h="6792615">
                <a:moveTo>
                  <a:pt x="0" y="0"/>
                </a:moveTo>
                <a:lnTo>
                  <a:pt x="7268362" y="0"/>
                </a:lnTo>
                <a:lnTo>
                  <a:pt x="7268362" y="6792615"/>
                </a:lnTo>
                <a:lnTo>
                  <a:pt x="0" y="67926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33490" y="-1028700"/>
            <a:ext cx="3749612" cy="4114800"/>
          </a:xfrm>
          <a:custGeom>
            <a:avLst/>
            <a:gdLst/>
            <a:ahLst/>
            <a:cxnLst/>
            <a:rect l="l" t="t" r="r" b="b"/>
            <a:pathLst>
              <a:path w="3749612" h="4114800">
                <a:moveTo>
                  <a:pt x="0" y="0"/>
                </a:moveTo>
                <a:lnTo>
                  <a:pt x="3749611" y="0"/>
                </a:lnTo>
                <a:lnTo>
                  <a:pt x="37496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23307" y="-1028700"/>
            <a:ext cx="3749611" cy="4114800"/>
          </a:xfrm>
          <a:custGeom>
            <a:avLst/>
            <a:gdLst/>
            <a:ahLst/>
            <a:cxnLst/>
            <a:rect l="l" t="t" r="r" b="b"/>
            <a:pathLst>
              <a:path w="3749611" h="4114800">
                <a:moveTo>
                  <a:pt x="0" y="0"/>
                </a:moveTo>
                <a:lnTo>
                  <a:pt x="3749611" y="0"/>
                </a:lnTo>
                <a:lnTo>
                  <a:pt x="37496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8705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-2139647"/>
            <a:ext cx="10563886" cy="9872432"/>
          </a:xfrm>
          <a:custGeom>
            <a:avLst/>
            <a:gdLst/>
            <a:ahLst/>
            <a:cxnLst/>
            <a:rect l="l" t="t" r="r" b="b"/>
            <a:pathLst>
              <a:path w="10563886" h="9872432">
                <a:moveTo>
                  <a:pt x="0" y="0"/>
                </a:moveTo>
                <a:lnTo>
                  <a:pt x="10563886" y="0"/>
                </a:lnTo>
                <a:lnTo>
                  <a:pt x="10563886" y="9872432"/>
                </a:lnTo>
                <a:lnTo>
                  <a:pt x="0" y="987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87557" y="3561041"/>
            <a:ext cx="19463113" cy="7128365"/>
          </a:xfrm>
          <a:custGeom>
            <a:avLst/>
            <a:gdLst/>
            <a:ahLst/>
            <a:cxnLst/>
            <a:rect l="l" t="t" r="r" b="b"/>
            <a:pathLst>
              <a:path w="19463113" h="7128365">
                <a:moveTo>
                  <a:pt x="0" y="0"/>
                </a:moveTo>
                <a:lnTo>
                  <a:pt x="19463114" y="0"/>
                </a:lnTo>
                <a:lnTo>
                  <a:pt x="19463114" y="7128366"/>
                </a:lnTo>
                <a:lnTo>
                  <a:pt x="0" y="71283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327813">
            <a:off x="12727814" y="41681"/>
            <a:ext cx="7315200" cy="2304288"/>
          </a:xfrm>
          <a:custGeom>
            <a:avLst/>
            <a:gdLst/>
            <a:ahLst/>
            <a:cxnLst/>
            <a:rect l="l" t="t" r="r" b="b"/>
            <a:pathLst>
              <a:path w="7315200" h="2304288">
                <a:moveTo>
                  <a:pt x="0" y="0"/>
                </a:moveTo>
                <a:lnTo>
                  <a:pt x="7315200" y="0"/>
                </a:lnTo>
                <a:lnTo>
                  <a:pt x="7315200" y="2304288"/>
                </a:lnTo>
                <a:lnTo>
                  <a:pt x="0" y="23042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42514">
            <a:off x="-1234190" y="328495"/>
            <a:ext cx="1959674" cy="4114800"/>
          </a:xfrm>
          <a:custGeom>
            <a:avLst/>
            <a:gdLst/>
            <a:ahLst/>
            <a:cxnLst/>
            <a:rect l="l" t="t" r="r" b="b"/>
            <a:pathLst>
              <a:path w="1959674" h="4114800">
                <a:moveTo>
                  <a:pt x="0" y="0"/>
                </a:moveTo>
                <a:lnTo>
                  <a:pt x="1959673" y="0"/>
                </a:lnTo>
                <a:lnTo>
                  <a:pt x="19596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/>
          <p:cNvSpPr txBox="1"/>
          <p:nvPr/>
        </p:nvSpPr>
        <p:spPr>
          <a:xfrm>
            <a:off x="4572000" y="1683484"/>
            <a:ext cx="9982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err="1" smtClean="0">
                <a:solidFill>
                  <a:srgbClr val="FF0000"/>
                </a:solidFill>
                <a:latin typeface="DejaVu Serif" panose="020B0604020202020204" charset="0"/>
                <a:ea typeface="DejaVu Serif" panose="020B0604020202020204" charset="0"/>
                <a:cs typeface="DejaVu Serif" panose="020B0604020202020204" charset="0"/>
              </a:rPr>
              <a:t>Bé</a:t>
            </a:r>
            <a:r>
              <a:rPr lang="en-US" sz="10000" b="1" dirty="0" smtClean="0">
                <a:solidFill>
                  <a:srgbClr val="FF0000"/>
                </a:solidFill>
                <a:latin typeface="DejaVu Serif" panose="020B0604020202020204" charset="0"/>
                <a:ea typeface="DejaVu Serif" panose="020B0604020202020204" charset="0"/>
                <a:cs typeface="DejaVu Serif" panose="020B0604020202020204" charset="0"/>
              </a:rPr>
              <a:t> </a:t>
            </a:r>
            <a:r>
              <a:rPr lang="en-US" sz="10000" b="1" dirty="0" err="1" smtClean="0">
                <a:solidFill>
                  <a:srgbClr val="FF0000"/>
                </a:solidFill>
                <a:latin typeface="DejaVu Serif" panose="020B0604020202020204" charset="0"/>
                <a:ea typeface="DejaVu Serif" panose="020B0604020202020204" charset="0"/>
                <a:cs typeface="DejaVu Serif" panose="020B0604020202020204" charset="0"/>
              </a:rPr>
              <a:t>trải</a:t>
            </a:r>
            <a:r>
              <a:rPr lang="en-US" sz="10000" b="1" dirty="0" smtClean="0">
                <a:solidFill>
                  <a:srgbClr val="FF0000"/>
                </a:solidFill>
                <a:latin typeface="DejaVu Serif" panose="020B0604020202020204" charset="0"/>
                <a:ea typeface="DejaVu Serif" panose="020B0604020202020204" charset="0"/>
                <a:cs typeface="DejaVu Serif" panose="020B0604020202020204" charset="0"/>
              </a:rPr>
              <a:t> </a:t>
            </a:r>
            <a:r>
              <a:rPr lang="en-US" sz="10000" b="1" dirty="0" err="1" smtClean="0">
                <a:solidFill>
                  <a:srgbClr val="FF0000"/>
                </a:solidFill>
                <a:latin typeface="DejaVu Serif" panose="020B0604020202020204" charset="0"/>
                <a:ea typeface="DejaVu Serif" panose="020B0604020202020204" charset="0"/>
                <a:cs typeface="DejaVu Serif" panose="020B0604020202020204" charset="0"/>
              </a:rPr>
              <a:t>nghiệm</a:t>
            </a:r>
            <a:endParaRPr lang="en-US" sz="10000" b="1" dirty="0">
              <a:solidFill>
                <a:srgbClr val="FF0000"/>
              </a:solidFill>
              <a:latin typeface="DejaVu Serif" panose="020B0604020202020204" charset="0"/>
              <a:ea typeface="DejaVu Serif" panose="020B0604020202020204" charset="0"/>
              <a:cs typeface="DejaVu Serif" panose="020B0604020202020204" charset="0"/>
            </a:endParaRPr>
          </a:p>
        </p:txBody>
      </p:sp>
      <p:pic>
        <p:nvPicPr>
          <p:cNvPr id="7" name="Thiên Thần Ở Khắp Nơi Mẹ Ơi karaoke - Nguyễn Hồng Nguyệt Anh - Nhạc Về Mẹ - Nhạc Gia Đình - YouTub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06870" y="4838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1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94400" y="-4066981"/>
            <a:ext cx="9811499" cy="9169291"/>
          </a:xfrm>
          <a:custGeom>
            <a:avLst/>
            <a:gdLst/>
            <a:ahLst/>
            <a:cxnLst/>
            <a:rect l="l" t="t" r="r" b="b"/>
            <a:pathLst>
              <a:path w="9811499" h="9169291">
                <a:moveTo>
                  <a:pt x="0" y="0"/>
                </a:moveTo>
                <a:lnTo>
                  <a:pt x="9811499" y="0"/>
                </a:lnTo>
                <a:lnTo>
                  <a:pt x="9811499" y="9169291"/>
                </a:lnTo>
                <a:lnTo>
                  <a:pt x="0" y="9169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3646807" y="2887396"/>
            <a:ext cx="3612493" cy="6215041"/>
          </a:xfrm>
          <a:custGeom>
            <a:avLst/>
            <a:gdLst/>
            <a:ahLst/>
            <a:cxnLst/>
            <a:rect l="l" t="t" r="r" b="b"/>
            <a:pathLst>
              <a:path w="3612493" h="6215041">
                <a:moveTo>
                  <a:pt x="3612493" y="0"/>
                </a:moveTo>
                <a:lnTo>
                  <a:pt x="0" y="0"/>
                </a:lnTo>
                <a:lnTo>
                  <a:pt x="0" y="6215041"/>
                </a:lnTo>
                <a:lnTo>
                  <a:pt x="3612493" y="6215041"/>
                </a:lnTo>
                <a:lnTo>
                  <a:pt x="36124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621640" y="7100479"/>
            <a:ext cx="6819403" cy="6373042"/>
          </a:xfrm>
          <a:custGeom>
            <a:avLst/>
            <a:gdLst/>
            <a:ahLst/>
            <a:cxnLst/>
            <a:rect l="l" t="t" r="r" b="b"/>
            <a:pathLst>
              <a:path w="6819403" h="6373042">
                <a:moveTo>
                  <a:pt x="0" y="0"/>
                </a:moveTo>
                <a:lnTo>
                  <a:pt x="6819404" y="0"/>
                </a:lnTo>
                <a:lnTo>
                  <a:pt x="6819404" y="6373042"/>
                </a:lnTo>
                <a:lnTo>
                  <a:pt x="0" y="6373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69746" flipH="1">
            <a:off x="635059" y="3394983"/>
            <a:ext cx="1460404" cy="1215787"/>
          </a:xfrm>
          <a:custGeom>
            <a:avLst/>
            <a:gdLst/>
            <a:ahLst/>
            <a:cxnLst/>
            <a:rect l="l" t="t" r="r" b="b"/>
            <a:pathLst>
              <a:path w="1460404" h="1215787">
                <a:moveTo>
                  <a:pt x="1460404" y="0"/>
                </a:moveTo>
                <a:lnTo>
                  <a:pt x="0" y="0"/>
                </a:lnTo>
                <a:lnTo>
                  <a:pt x="0" y="1215786"/>
                </a:lnTo>
                <a:lnTo>
                  <a:pt x="1460404" y="1215786"/>
                </a:lnTo>
                <a:lnTo>
                  <a:pt x="146040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8374820">
            <a:off x="16912810" y="7200900"/>
            <a:ext cx="1997393" cy="4114800"/>
          </a:xfrm>
          <a:custGeom>
            <a:avLst/>
            <a:gdLst/>
            <a:ahLst/>
            <a:cxnLst/>
            <a:rect l="l" t="t" r="r" b="b"/>
            <a:pathLst>
              <a:path w="1997393" h="4114800">
                <a:moveTo>
                  <a:pt x="0" y="0"/>
                </a:moveTo>
                <a:lnTo>
                  <a:pt x="1997393" y="0"/>
                </a:lnTo>
                <a:lnTo>
                  <a:pt x="1997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516734" y="0"/>
            <a:ext cx="7315200" cy="1642872"/>
          </a:xfrm>
          <a:custGeom>
            <a:avLst/>
            <a:gdLst/>
            <a:ahLst/>
            <a:cxnLst/>
            <a:rect l="l" t="t" r="r" b="b"/>
            <a:pathLst>
              <a:path w="7315200" h="1642872">
                <a:moveTo>
                  <a:pt x="0" y="0"/>
                </a:moveTo>
                <a:lnTo>
                  <a:pt x="7315200" y="0"/>
                </a:lnTo>
                <a:lnTo>
                  <a:pt x="7315200" y="1642872"/>
                </a:lnTo>
                <a:lnTo>
                  <a:pt x="0" y="16428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2688" y="8552240"/>
            <a:ext cx="5455985" cy="1670895"/>
          </a:xfrm>
          <a:custGeom>
            <a:avLst/>
            <a:gdLst/>
            <a:ahLst/>
            <a:cxnLst/>
            <a:rect l="l" t="t" r="r" b="b"/>
            <a:pathLst>
              <a:path w="5455985" h="1670895">
                <a:moveTo>
                  <a:pt x="0" y="0"/>
                </a:moveTo>
                <a:lnTo>
                  <a:pt x="5455985" y="0"/>
                </a:lnTo>
                <a:lnTo>
                  <a:pt x="5455985" y="1670896"/>
                </a:lnTo>
                <a:lnTo>
                  <a:pt x="0" y="16708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/>
          <p:cNvSpPr txBox="1"/>
          <p:nvPr/>
        </p:nvSpPr>
        <p:spPr>
          <a:xfrm>
            <a:off x="4572000" y="2324100"/>
            <a:ext cx="5638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10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10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100" y="4619669"/>
            <a:ext cx="4601669" cy="34647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304" y="4002876"/>
            <a:ext cx="6266872" cy="47185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73682" y="-1791924"/>
            <a:ext cx="7096580" cy="6632076"/>
          </a:xfrm>
          <a:custGeom>
            <a:avLst/>
            <a:gdLst/>
            <a:ahLst/>
            <a:cxnLst/>
            <a:rect l="l" t="t" r="r" b="b"/>
            <a:pathLst>
              <a:path w="7096580" h="6632076">
                <a:moveTo>
                  <a:pt x="0" y="0"/>
                </a:moveTo>
                <a:lnTo>
                  <a:pt x="7096579" y="0"/>
                </a:lnTo>
                <a:lnTo>
                  <a:pt x="7096579" y="6632076"/>
                </a:lnTo>
                <a:lnTo>
                  <a:pt x="0" y="66320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796673" y="4381492"/>
            <a:ext cx="9717399" cy="6158402"/>
          </a:xfrm>
          <a:custGeom>
            <a:avLst/>
            <a:gdLst/>
            <a:ahLst/>
            <a:cxnLst/>
            <a:rect l="l" t="t" r="r" b="b"/>
            <a:pathLst>
              <a:path w="9717399" h="6158402">
                <a:moveTo>
                  <a:pt x="0" y="0"/>
                </a:moveTo>
                <a:lnTo>
                  <a:pt x="9717399" y="0"/>
                </a:lnTo>
                <a:lnTo>
                  <a:pt x="9717399" y="6158401"/>
                </a:lnTo>
                <a:lnTo>
                  <a:pt x="0" y="61584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704161" y="6505628"/>
            <a:ext cx="6036356" cy="5641249"/>
          </a:xfrm>
          <a:custGeom>
            <a:avLst/>
            <a:gdLst/>
            <a:ahLst/>
            <a:cxnLst/>
            <a:rect l="l" t="t" r="r" b="b"/>
            <a:pathLst>
              <a:path w="6036356" h="5641249">
                <a:moveTo>
                  <a:pt x="0" y="0"/>
                </a:moveTo>
                <a:lnTo>
                  <a:pt x="6036356" y="0"/>
                </a:lnTo>
                <a:lnTo>
                  <a:pt x="6036356" y="5641249"/>
                </a:lnTo>
                <a:lnTo>
                  <a:pt x="0" y="56412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975310" y="6936180"/>
            <a:ext cx="7315200" cy="3602736"/>
          </a:xfrm>
          <a:custGeom>
            <a:avLst/>
            <a:gdLst/>
            <a:ahLst/>
            <a:cxnLst/>
            <a:rect l="l" t="t" r="r" b="b"/>
            <a:pathLst>
              <a:path w="7315200" h="3602736">
                <a:moveTo>
                  <a:pt x="0" y="0"/>
                </a:moveTo>
                <a:lnTo>
                  <a:pt x="7315200" y="0"/>
                </a:lnTo>
                <a:lnTo>
                  <a:pt x="7315200" y="3602736"/>
                </a:lnTo>
                <a:lnTo>
                  <a:pt x="0" y="36027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703586" y="-207149"/>
            <a:ext cx="5099647" cy="2275717"/>
          </a:xfrm>
          <a:custGeom>
            <a:avLst/>
            <a:gdLst/>
            <a:ahLst/>
            <a:cxnLst/>
            <a:rect l="l" t="t" r="r" b="b"/>
            <a:pathLst>
              <a:path w="5099647" h="2275717">
                <a:moveTo>
                  <a:pt x="0" y="0"/>
                </a:moveTo>
                <a:lnTo>
                  <a:pt x="5099646" y="0"/>
                </a:lnTo>
                <a:lnTo>
                  <a:pt x="5099646" y="2275717"/>
                </a:lnTo>
                <a:lnTo>
                  <a:pt x="0" y="22757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203396" y="4266840"/>
            <a:ext cx="1487640" cy="1495742"/>
          </a:xfrm>
          <a:custGeom>
            <a:avLst/>
            <a:gdLst/>
            <a:ahLst/>
            <a:cxnLst/>
            <a:rect l="l" t="t" r="r" b="b"/>
            <a:pathLst>
              <a:path w="1487640" h="1495742">
                <a:moveTo>
                  <a:pt x="0" y="0"/>
                </a:moveTo>
                <a:lnTo>
                  <a:pt x="1487639" y="0"/>
                </a:lnTo>
                <a:lnTo>
                  <a:pt x="1487639" y="1495742"/>
                </a:lnTo>
                <a:lnTo>
                  <a:pt x="0" y="14957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995768" y="2671721"/>
            <a:ext cx="10187732" cy="1727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b="1">
                <a:solidFill>
                  <a:srgbClr val="FF313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Lớp học vui vẻ</a:t>
            </a:r>
          </a:p>
        </p:txBody>
      </p:sp>
      <p:pic>
        <p:nvPicPr>
          <p:cNvPr id="9" name="720103684966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075130" y="9317889"/>
            <a:ext cx="320931" cy="713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3636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73682" y="-1791924"/>
            <a:ext cx="7096580" cy="6632076"/>
          </a:xfrm>
          <a:custGeom>
            <a:avLst/>
            <a:gdLst/>
            <a:ahLst/>
            <a:cxnLst/>
            <a:rect l="l" t="t" r="r" b="b"/>
            <a:pathLst>
              <a:path w="7096580" h="6632076">
                <a:moveTo>
                  <a:pt x="0" y="0"/>
                </a:moveTo>
                <a:lnTo>
                  <a:pt x="7096579" y="0"/>
                </a:lnTo>
                <a:lnTo>
                  <a:pt x="7096579" y="6632076"/>
                </a:lnTo>
                <a:lnTo>
                  <a:pt x="0" y="66320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796673" y="4381492"/>
            <a:ext cx="9717399" cy="6158402"/>
          </a:xfrm>
          <a:custGeom>
            <a:avLst/>
            <a:gdLst/>
            <a:ahLst/>
            <a:cxnLst/>
            <a:rect l="l" t="t" r="r" b="b"/>
            <a:pathLst>
              <a:path w="9717399" h="6158402">
                <a:moveTo>
                  <a:pt x="0" y="0"/>
                </a:moveTo>
                <a:lnTo>
                  <a:pt x="9717399" y="0"/>
                </a:lnTo>
                <a:lnTo>
                  <a:pt x="9717399" y="6158401"/>
                </a:lnTo>
                <a:lnTo>
                  <a:pt x="0" y="61584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704161" y="6505628"/>
            <a:ext cx="6036356" cy="5641249"/>
          </a:xfrm>
          <a:custGeom>
            <a:avLst/>
            <a:gdLst/>
            <a:ahLst/>
            <a:cxnLst/>
            <a:rect l="l" t="t" r="r" b="b"/>
            <a:pathLst>
              <a:path w="6036356" h="5641249">
                <a:moveTo>
                  <a:pt x="0" y="0"/>
                </a:moveTo>
                <a:lnTo>
                  <a:pt x="6036356" y="0"/>
                </a:lnTo>
                <a:lnTo>
                  <a:pt x="6036356" y="5641249"/>
                </a:lnTo>
                <a:lnTo>
                  <a:pt x="0" y="56412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975310" y="6936180"/>
            <a:ext cx="7315200" cy="3602736"/>
          </a:xfrm>
          <a:custGeom>
            <a:avLst/>
            <a:gdLst/>
            <a:ahLst/>
            <a:cxnLst/>
            <a:rect l="l" t="t" r="r" b="b"/>
            <a:pathLst>
              <a:path w="7315200" h="3602736">
                <a:moveTo>
                  <a:pt x="0" y="0"/>
                </a:moveTo>
                <a:lnTo>
                  <a:pt x="7315200" y="0"/>
                </a:lnTo>
                <a:lnTo>
                  <a:pt x="7315200" y="3602736"/>
                </a:lnTo>
                <a:lnTo>
                  <a:pt x="0" y="36027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703586" y="-207149"/>
            <a:ext cx="5099647" cy="2275717"/>
          </a:xfrm>
          <a:custGeom>
            <a:avLst/>
            <a:gdLst/>
            <a:ahLst/>
            <a:cxnLst/>
            <a:rect l="l" t="t" r="r" b="b"/>
            <a:pathLst>
              <a:path w="5099647" h="2275717">
                <a:moveTo>
                  <a:pt x="0" y="0"/>
                </a:moveTo>
                <a:lnTo>
                  <a:pt x="5099646" y="0"/>
                </a:lnTo>
                <a:lnTo>
                  <a:pt x="5099646" y="2275717"/>
                </a:lnTo>
                <a:lnTo>
                  <a:pt x="0" y="22757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203396" y="4266840"/>
            <a:ext cx="1487640" cy="1495742"/>
          </a:xfrm>
          <a:custGeom>
            <a:avLst/>
            <a:gdLst/>
            <a:ahLst/>
            <a:cxnLst/>
            <a:rect l="l" t="t" r="r" b="b"/>
            <a:pathLst>
              <a:path w="1487640" h="1495742">
                <a:moveTo>
                  <a:pt x="0" y="0"/>
                </a:moveTo>
                <a:lnTo>
                  <a:pt x="1487639" y="0"/>
                </a:lnTo>
                <a:lnTo>
                  <a:pt x="1487639" y="1495742"/>
                </a:lnTo>
                <a:lnTo>
                  <a:pt x="0" y="14957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9440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97705" y="-6070474"/>
            <a:ext cx="12173420" cy="11376614"/>
          </a:xfrm>
          <a:custGeom>
            <a:avLst/>
            <a:gdLst/>
            <a:ahLst/>
            <a:cxnLst/>
            <a:rect l="l" t="t" r="r" b="b"/>
            <a:pathLst>
              <a:path w="12173420" h="11376614">
                <a:moveTo>
                  <a:pt x="0" y="0"/>
                </a:moveTo>
                <a:lnTo>
                  <a:pt x="12173420" y="0"/>
                </a:lnTo>
                <a:lnTo>
                  <a:pt x="12173420" y="11376614"/>
                </a:lnTo>
                <a:lnTo>
                  <a:pt x="0" y="11376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327813">
            <a:off x="12727814" y="41681"/>
            <a:ext cx="7315200" cy="2304288"/>
          </a:xfrm>
          <a:custGeom>
            <a:avLst/>
            <a:gdLst/>
            <a:ahLst/>
            <a:cxnLst/>
            <a:rect l="l" t="t" r="r" b="b"/>
            <a:pathLst>
              <a:path w="7315200" h="2304288">
                <a:moveTo>
                  <a:pt x="0" y="0"/>
                </a:moveTo>
                <a:lnTo>
                  <a:pt x="7315200" y="0"/>
                </a:lnTo>
                <a:lnTo>
                  <a:pt x="7315200" y="2304288"/>
                </a:lnTo>
                <a:lnTo>
                  <a:pt x="0" y="23042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978397" y="5143500"/>
            <a:ext cx="11694471" cy="4911678"/>
          </a:xfrm>
          <a:custGeom>
            <a:avLst/>
            <a:gdLst/>
            <a:ahLst/>
            <a:cxnLst/>
            <a:rect l="l" t="t" r="r" b="b"/>
            <a:pathLst>
              <a:path w="11694471" h="4911678">
                <a:moveTo>
                  <a:pt x="0" y="0"/>
                </a:moveTo>
                <a:lnTo>
                  <a:pt x="11694471" y="0"/>
                </a:lnTo>
                <a:lnTo>
                  <a:pt x="11694471" y="4911678"/>
                </a:lnTo>
                <a:lnTo>
                  <a:pt x="0" y="49116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797705" y="7307910"/>
            <a:ext cx="7029321" cy="6569220"/>
          </a:xfrm>
          <a:custGeom>
            <a:avLst/>
            <a:gdLst/>
            <a:ahLst/>
            <a:cxnLst/>
            <a:rect l="l" t="t" r="r" b="b"/>
            <a:pathLst>
              <a:path w="7029321" h="6569220">
                <a:moveTo>
                  <a:pt x="0" y="0"/>
                </a:moveTo>
                <a:lnTo>
                  <a:pt x="7029322" y="0"/>
                </a:lnTo>
                <a:lnTo>
                  <a:pt x="7029322" y="6569221"/>
                </a:lnTo>
                <a:lnTo>
                  <a:pt x="0" y="65692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4760" y="8476393"/>
            <a:ext cx="4549075" cy="1125896"/>
          </a:xfrm>
          <a:custGeom>
            <a:avLst/>
            <a:gdLst/>
            <a:ahLst/>
            <a:cxnLst/>
            <a:rect l="l" t="t" r="r" b="b"/>
            <a:pathLst>
              <a:path w="4549075" h="1125896">
                <a:moveTo>
                  <a:pt x="0" y="0"/>
                </a:moveTo>
                <a:lnTo>
                  <a:pt x="4549074" y="0"/>
                </a:lnTo>
                <a:lnTo>
                  <a:pt x="4549074" y="1125896"/>
                </a:lnTo>
                <a:lnTo>
                  <a:pt x="0" y="11258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667775">
            <a:off x="-3198816" y="410932"/>
            <a:ext cx="7315200" cy="2304288"/>
          </a:xfrm>
          <a:custGeom>
            <a:avLst/>
            <a:gdLst/>
            <a:ahLst/>
            <a:cxnLst/>
            <a:rect l="l" t="t" r="r" b="b"/>
            <a:pathLst>
              <a:path w="7315200" h="2304288">
                <a:moveTo>
                  <a:pt x="0" y="0"/>
                </a:moveTo>
                <a:lnTo>
                  <a:pt x="7315200" y="0"/>
                </a:lnTo>
                <a:lnTo>
                  <a:pt x="7315200" y="2304288"/>
                </a:lnTo>
                <a:lnTo>
                  <a:pt x="0" y="23042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8" name="VIDEO MỞ ĐẦ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35442" y="-28460"/>
            <a:ext cx="18323442" cy="10734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853335"/>
            <a:ext cx="9144000" cy="8545484"/>
          </a:xfrm>
          <a:custGeom>
            <a:avLst/>
            <a:gdLst/>
            <a:ahLst/>
            <a:cxnLst/>
            <a:rect l="l" t="t" r="r" b="b"/>
            <a:pathLst>
              <a:path w="9144000" h="8545484">
                <a:moveTo>
                  <a:pt x="0" y="0"/>
                </a:moveTo>
                <a:lnTo>
                  <a:pt x="9144000" y="0"/>
                </a:lnTo>
                <a:lnTo>
                  <a:pt x="9144000" y="8545483"/>
                </a:lnTo>
                <a:lnTo>
                  <a:pt x="0" y="85454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66440" y="1608315"/>
            <a:ext cx="8323236" cy="8229600"/>
          </a:xfrm>
          <a:custGeom>
            <a:avLst/>
            <a:gdLst/>
            <a:ahLst/>
            <a:cxnLst/>
            <a:rect l="l" t="t" r="r" b="b"/>
            <a:pathLst>
              <a:path w="8323236" h="8229600">
                <a:moveTo>
                  <a:pt x="0" y="0"/>
                </a:moveTo>
                <a:lnTo>
                  <a:pt x="8323236" y="0"/>
                </a:lnTo>
                <a:lnTo>
                  <a:pt x="83232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38235" y="-1227404"/>
            <a:ext cx="3749612" cy="4114800"/>
          </a:xfrm>
          <a:custGeom>
            <a:avLst/>
            <a:gdLst/>
            <a:ahLst/>
            <a:cxnLst/>
            <a:rect l="l" t="t" r="r" b="b"/>
            <a:pathLst>
              <a:path w="3749612" h="4114800">
                <a:moveTo>
                  <a:pt x="0" y="0"/>
                </a:moveTo>
                <a:lnTo>
                  <a:pt x="3749612" y="0"/>
                </a:lnTo>
                <a:lnTo>
                  <a:pt x="37496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096551" y="-1227404"/>
            <a:ext cx="3749612" cy="4114800"/>
          </a:xfrm>
          <a:custGeom>
            <a:avLst/>
            <a:gdLst/>
            <a:ahLst/>
            <a:cxnLst/>
            <a:rect l="l" t="t" r="r" b="b"/>
            <a:pathLst>
              <a:path w="3749612" h="4114800">
                <a:moveTo>
                  <a:pt x="0" y="0"/>
                </a:moveTo>
                <a:lnTo>
                  <a:pt x="3749611" y="0"/>
                </a:lnTo>
                <a:lnTo>
                  <a:pt x="37496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978433" y="7762558"/>
            <a:ext cx="1487640" cy="1495742"/>
          </a:xfrm>
          <a:custGeom>
            <a:avLst/>
            <a:gdLst/>
            <a:ahLst/>
            <a:cxnLst/>
            <a:rect l="l" t="t" r="r" b="b"/>
            <a:pathLst>
              <a:path w="1487640" h="1495742">
                <a:moveTo>
                  <a:pt x="0" y="0"/>
                </a:moveTo>
                <a:lnTo>
                  <a:pt x="1487640" y="0"/>
                </a:lnTo>
                <a:lnTo>
                  <a:pt x="1487640" y="1495742"/>
                </a:lnTo>
                <a:lnTo>
                  <a:pt x="0" y="14957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7316859"/>
            <a:ext cx="3769733" cy="2634101"/>
          </a:xfrm>
          <a:custGeom>
            <a:avLst/>
            <a:gdLst/>
            <a:ahLst/>
            <a:cxnLst/>
            <a:rect l="l" t="t" r="r" b="b"/>
            <a:pathLst>
              <a:path w="3769733" h="2634101">
                <a:moveTo>
                  <a:pt x="0" y="0"/>
                </a:moveTo>
                <a:lnTo>
                  <a:pt x="3769733" y="0"/>
                </a:lnTo>
                <a:lnTo>
                  <a:pt x="3769733" y="2634101"/>
                </a:lnTo>
                <a:lnTo>
                  <a:pt x="0" y="26341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292132" y="7802250"/>
            <a:ext cx="2367724" cy="2148710"/>
          </a:xfrm>
          <a:custGeom>
            <a:avLst/>
            <a:gdLst/>
            <a:ahLst/>
            <a:cxnLst/>
            <a:rect l="l" t="t" r="r" b="b"/>
            <a:pathLst>
              <a:path w="2367724" h="2148710">
                <a:moveTo>
                  <a:pt x="0" y="0"/>
                </a:moveTo>
                <a:lnTo>
                  <a:pt x="2367725" y="0"/>
                </a:lnTo>
                <a:lnTo>
                  <a:pt x="2367725" y="2148710"/>
                </a:lnTo>
                <a:lnTo>
                  <a:pt x="0" y="21487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68176" y="2897151"/>
            <a:ext cx="8807648" cy="1618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59"/>
              </a:lnSpc>
            </a:pPr>
            <a:r>
              <a:rPr lang="en-US" sz="9399" b="1">
                <a:solidFill>
                  <a:srgbClr val="FF313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Bé 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92161" y="-1476372"/>
            <a:ext cx="8685274" cy="8116783"/>
          </a:xfrm>
          <a:custGeom>
            <a:avLst/>
            <a:gdLst/>
            <a:ahLst/>
            <a:cxnLst/>
            <a:rect l="l" t="t" r="r" b="b"/>
            <a:pathLst>
              <a:path w="8685274" h="8116783">
                <a:moveTo>
                  <a:pt x="0" y="0"/>
                </a:moveTo>
                <a:lnTo>
                  <a:pt x="8685274" y="0"/>
                </a:lnTo>
                <a:lnTo>
                  <a:pt x="8685274" y="8116783"/>
                </a:lnTo>
                <a:lnTo>
                  <a:pt x="0" y="8116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50476" y="1227036"/>
            <a:ext cx="4269212" cy="4517685"/>
          </a:xfrm>
          <a:custGeom>
            <a:avLst/>
            <a:gdLst/>
            <a:ahLst/>
            <a:cxnLst/>
            <a:rect l="l" t="t" r="r" b="b"/>
            <a:pathLst>
              <a:path w="4269212" h="4517685">
                <a:moveTo>
                  <a:pt x="0" y="0"/>
                </a:moveTo>
                <a:lnTo>
                  <a:pt x="4269212" y="0"/>
                </a:lnTo>
                <a:lnTo>
                  <a:pt x="4269212" y="4517685"/>
                </a:lnTo>
                <a:lnTo>
                  <a:pt x="0" y="45176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970829" y="0"/>
            <a:ext cx="7315200" cy="1642872"/>
          </a:xfrm>
          <a:custGeom>
            <a:avLst/>
            <a:gdLst/>
            <a:ahLst/>
            <a:cxnLst/>
            <a:rect l="l" t="t" r="r" b="b"/>
            <a:pathLst>
              <a:path w="7315200" h="1642872">
                <a:moveTo>
                  <a:pt x="0" y="0"/>
                </a:moveTo>
                <a:lnTo>
                  <a:pt x="7315200" y="0"/>
                </a:lnTo>
                <a:lnTo>
                  <a:pt x="7315200" y="1642872"/>
                </a:lnTo>
                <a:lnTo>
                  <a:pt x="0" y="16428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171555">
            <a:off x="16084200" y="8012900"/>
            <a:ext cx="3023733" cy="2490800"/>
          </a:xfrm>
          <a:custGeom>
            <a:avLst/>
            <a:gdLst/>
            <a:ahLst/>
            <a:cxnLst/>
            <a:rect l="l" t="t" r="r" b="b"/>
            <a:pathLst>
              <a:path w="3023733" h="2490800">
                <a:moveTo>
                  <a:pt x="0" y="0"/>
                </a:moveTo>
                <a:lnTo>
                  <a:pt x="3023733" y="0"/>
                </a:lnTo>
                <a:lnTo>
                  <a:pt x="3023733" y="2490800"/>
                </a:lnTo>
                <a:lnTo>
                  <a:pt x="0" y="2490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27241" y="479165"/>
            <a:ext cx="1487640" cy="1495742"/>
          </a:xfrm>
          <a:custGeom>
            <a:avLst/>
            <a:gdLst/>
            <a:ahLst/>
            <a:cxnLst/>
            <a:rect l="l" t="t" r="r" b="b"/>
            <a:pathLst>
              <a:path w="1487640" h="1495742">
                <a:moveTo>
                  <a:pt x="0" y="0"/>
                </a:moveTo>
                <a:lnTo>
                  <a:pt x="1487639" y="0"/>
                </a:lnTo>
                <a:lnTo>
                  <a:pt x="1487639" y="1495742"/>
                </a:lnTo>
                <a:lnTo>
                  <a:pt x="0" y="14957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69104" y="7633711"/>
            <a:ext cx="2367724" cy="2148710"/>
          </a:xfrm>
          <a:custGeom>
            <a:avLst/>
            <a:gdLst/>
            <a:ahLst/>
            <a:cxnLst/>
            <a:rect l="l" t="t" r="r" b="b"/>
            <a:pathLst>
              <a:path w="2367724" h="2148710">
                <a:moveTo>
                  <a:pt x="0" y="0"/>
                </a:moveTo>
                <a:lnTo>
                  <a:pt x="2367725" y="0"/>
                </a:lnTo>
                <a:lnTo>
                  <a:pt x="2367725" y="2148710"/>
                </a:lnTo>
                <a:lnTo>
                  <a:pt x="0" y="21487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778389" y="2792612"/>
            <a:ext cx="7290643" cy="1727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b="1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Bé chia sẻ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à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3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92161" y="-1476372"/>
            <a:ext cx="8685274" cy="8116783"/>
          </a:xfrm>
          <a:custGeom>
            <a:avLst/>
            <a:gdLst/>
            <a:ahLst/>
            <a:cxnLst/>
            <a:rect l="l" t="t" r="r" b="b"/>
            <a:pathLst>
              <a:path w="8685274" h="8116783">
                <a:moveTo>
                  <a:pt x="0" y="0"/>
                </a:moveTo>
                <a:lnTo>
                  <a:pt x="8685274" y="0"/>
                </a:lnTo>
                <a:lnTo>
                  <a:pt x="8685274" y="8116783"/>
                </a:lnTo>
                <a:lnTo>
                  <a:pt x="0" y="8116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50476" y="1227036"/>
            <a:ext cx="4269212" cy="4517685"/>
          </a:xfrm>
          <a:custGeom>
            <a:avLst/>
            <a:gdLst/>
            <a:ahLst/>
            <a:cxnLst/>
            <a:rect l="l" t="t" r="r" b="b"/>
            <a:pathLst>
              <a:path w="4269212" h="4517685">
                <a:moveTo>
                  <a:pt x="0" y="0"/>
                </a:moveTo>
                <a:lnTo>
                  <a:pt x="4269212" y="0"/>
                </a:lnTo>
                <a:lnTo>
                  <a:pt x="4269212" y="4517685"/>
                </a:lnTo>
                <a:lnTo>
                  <a:pt x="0" y="45176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970829" y="0"/>
            <a:ext cx="7315200" cy="1642872"/>
          </a:xfrm>
          <a:custGeom>
            <a:avLst/>
            <a:gdLst/>
            <a:ahLst/>
            <a:cxnLst/>
            <a:rect l="l" t="t" r="r" b="b"/>
            <a:pathLst>
              <a:path w="7315200" h="1642872">
                <a:moveTo>
                  <a:pt x="0" y="0"/>
                </a:moveTo>
                <a:lnTo>
                  <a:pt x="7315200" y="0"/>
                </a:lnTo>
                <a:lnTo>
                  <a:pt x="7315200" y="1642872"/>
                </a:lnTo>
                <a:lnTo>
                  <a:pt x="0" y="16428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171555">
            <a:off x="16084200" y="8012900"/>
            <a:ext cx="3023733" cy="2490800"/>
          </a:xfrm>
          <a:custGeom>
            <a:avLst/>
            <a:gdLst/>
            <a:ahLst/>
            <a:cxnLst/>
            <a:rect l="l" t="t" r="r" b="b"/>
            <a:pathLst>
              <a:path w="3023733" h="2490800">
                <a:moveTo>
                  <a:pt x="0" y="0"/>
                </a:moveTo>
                <a:lnTo>
                  <a:pt x="3023733" y="0"/>
                </a:lnTo>
                <a:lnTo>
                  <a:pt x="3023733" y="2490800"/>
                </a:lnTo>
                <a:lnTo>
                  <a:pt x="0" y="2490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27241" y="479165"/>
            <a:ext cx="1487640" cy="1495742"/>
          </a:xfrm>
          <a:custGeom>
            <a:avLst/>
            <a:gdLst/>
            <a:ahLst/>
            <a:cxnLst/>
            <a:rect l="l" t="t" r="r" b="b"/>
            <a:pathLst>
              <a:path w="1487640" h="1495742">
                <a:moveTo>
                  <a:pt x="0" y="0"/>
                </a:moveTo>
                <a:lnTo>
                  <a:pt x="1487639" y="0"/>
                </a:lnTo>
                <a:lnTo>
                  <a:pt x="1487639" y="1495742"/>
                </a:lnTo>
                <a:lnTo>
                  <a:pt x="0" y="14957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69104" y="7633711"/>
            <a:ext cx="2367724" cy="2148710"/>
          </a:xfrm>
          <a:custGeom>
            <a:avLst/>
            <a:gdLst/>
            <a:ahLst/>
            <a:cxnLst/>
            <a:rect l="l" t="t" r="r" b="b"/>
            <a:pathLst>
              <a:path w="2367724" h="2148710">
                <a:moveTo>
                  <a:pt x="0" y="0"/>
                </a:moveTo>
                <a:lnTo>
                  <a:pt x="2367725" y="0"/>
                </a:lnTo>
                <a:lnTo>
                  <a:pt x="2367725" y="2148710"/>
                </a:lnTo>
                <a:lnTo>
                  <a:pt x="0" y="21487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778389" y="2792612"/>
            <a:ext cx="7290643" cy="1727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b="1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Bé chia sẻ</a:t>
            </a:r>
          </a:p>
        </p:txBody>
      </p:sp>
    </p:spTree>
    <p:extLst>
      <p:ext uri="{BB962C8B-B14F-4D97-AF65-F5344CB8AC3E}">
        <p14:creationId xmlns:p14="http://schemas.microsoft.com/office/powerpoint/2010/main" val="285571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26853" y="6674670"/>
            <a:ext cx="7268362" cy="6792615"/>
          </a:xfrm>
          <a:custGeom>
            <a:avLst/>
            <a:gdLst/>
            <a:ahLst/>
            <a:cxnLst/>
            <a:rect l="l" t="t" r="r" b="b"/>
            <a:pathLst>
              <a:path w="7268362" h="6792615">
                <a:moveTo>
                  <a:pt x="0" y="0"/>
                </a:moveTo>
                <a:lnTo>
                  <a:pt x="7268362" y="0"/>
                </a:lnTo>
                <a:lnTo>
                  <a:pt x="7268362" y="6792614"/>
                </a:lnTo>
                <a:lnTo>
                  <a:pt x="0" y="6792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022270" y="-2410690"/>
            <a:ext cx="7268362" cy="6792615"/>
          </a:xfrm>
          <a:custGeom>
            <a:avLst/>
            <a:gdLst/>
            <a:ahLst/>
            <a:cxnLst/>
            <a:rect l="l" t="t" r="r" b="b"/>
            <a:pathLst>
              <a:path w="7268362" h="6792615">
                <a:moveTo>
                  <a:pt x="0" y="0"/>
                </a:moveTo>
                <a:lnTo>
                  <a:pt x="7268362" y="0"/>
                </a:lnTo>
                <a:lnTo>
                  <a:pt x="7268362" y="6792615"/>
                </a:lnTo>
                <a:lnTo>
                  <a:pt x="0" y="67926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33490" y="-1028700"/>
            <a:ext cx="3749612" cy="4114800"/>
          </a:xfrm>
          <a:custGeom>
            <a:avLst/>
            <a:gdLst/>
            <a:ahLst/>
            <a:cxnLst/>
            <a:rect l="l" t="t" r="r" b="b"/>
            <a:pathLst>
              <a:path w="3749612" h="4114800">
                <a:moveTo>
                  <a:pt x="0" y="0"/>
                </a:moveTo>
                <a:lnTo>
                  <a:pt x="3749611" y="0"/>
                </a:lnTo>
                <a:lnTo>
                  <a:pt x="37496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23307" y="-1028700"/>
            <a:ext cx="3749611" cy="4114800"/>
          </a:xfrm>
          <a:custGeom>
            <a:avLst/>
            <a:gdLst/>
            <a:ahLst/>
            <a:cxnLst/>
            <a:rect l="l" t="t" r="r" b="b"/>
            <a:pathLst>
              <a:path w="3749611" h="4114800">
                <a:moveTo>
                  <a:pt x="0" y="0"/>
                </a:moveTo>
                <a:lnTo>
                  <a:pt x="3749611" y="0"/>
                </a:lnTo>
                <a:lnTo>
                  <a:pt x="37496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-266700"/>
            <a:ext cx="6400800" cy="56509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00" y="4204844"/>
            <a:ext cx="8198005" cy="5866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429" y="5384215"/>
            <a:ext cx="5732535" cy="427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81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66</Words>
  <Application>Microsoft Office PowerPoint</Application>
  <PresentationFormat>Custom</PresentationFormat>
  <Paragraphs>14</Paragraphs>
  <Slides>15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Times New Roman</vt:lpstr>
      <vt:lpstr>Calibri</vt:lpstr>
      <vt:lpstr>DejaVu Serif</vt:lpstr>
      <vt:lpstr>Arial</vt:lpstr>
      <vt:lpstr>DejaVu Serif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Thêm tiêu đề</dc:title>
  <cp:lastModifiedBy>Admin</cp:lastModifiedBy>
  <cp:revision>18</cp:revision>
  <dcterms:created xsi:type="dcterms:W3CDTF">2006-08-16T00:00:00Z</dcterms:created>
  <dcterms:modified xsi:type="dcterms:W3CDTF">2025-11-13T02:20:58Z</dcterms:modified>
  <dc:identifier>DAG4BjZ21zw</dc:identifier>
</cp:coreProperties>
</file>