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77" r:id="rId11"/>
    <p:sldId id="266" r:id="rId12"/>
    <p:sldId id="278" r:id="rId13"/>
    <p:sldId id="267" r:id="rId14"/>
    <p:sldId id="273" r:id="rId15"/>
    <p:sldId id="272" r:id="rId16"/>
    <p:sldId id="275" r:id="rId17"/>
    <p:sldId id="276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3CF-4B11-463D-B40C-1DE6CD59FFE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0315-34AA-424B-BC3D-83B4488B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65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3CF-4B11-463D-B40C-1DE6CD59FFE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0315-34AA-424B-BC3D-83B4488B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9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3CF-4B11-463D-B40C-1DE6CD59FFE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0315-34AA-424B-BC3D-83B4488B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3CF-4B11-463D-B40C-1DE6CD59FFE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0315-34AA-424B-BC3D-83B4488B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7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3CF-4B11-463D-B40C-1DE6CD59FFE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0315-34AA-424B-BC3D-83B4488B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7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3CF-4B11-463D-B40C-1DE6CD59FFE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0315-34AA-424B-BC3D-83B4488B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3CF-4B11-463D-B40C-1DE6CD59FFE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0315-34AA-424B-BC3D-83B4488B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1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3CF-4B11-463D-B40C-1DE6CD59FFE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0315-34AA-424B-BC3D-83B4488B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9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3CF-4B11-463D-B40C-1DE6CD59FFE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0315-34AA-424B-BC3D-83B4488B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3CF-4B11-463D-B40C-1DE6CD59FFE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0315-34AA-424B-BC3D-83B4488B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6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73CF-4B11-463D-B40C-1DE6CD59FFE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0315-34AA-424B-BC3D-83B4488B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8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A73CF-4B11-463D-B40C-1DE6CD59FFE3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0315-34AA-424B-BC3D-83B4488BA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5.gi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5.gif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PHONG%20CHONG%20MA%20TUY%20HIV%20-%20AIDS%20(%20Thanh%20pho)%202008-2009\TRUYEN%20THONG%20MA%20TUY\Mo%20uoc%20ngay%20mai.mp3" TargetMode="External"/><Relationship Id="rId1" Type="http://schemas.openxmlformats.org/officeDocument/2006/relationships/audio" Target="file:///C:\Documents%20and%20Settings\Admin\My%20Documents\THU%20THI%20HUYEN%202009\tren%20con%20duong%202%20loi%201%20lan.wa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HONG%20CHONG%20MA%20TUY%20HIV%20-%20AIDS%20(%20Thanh%20pho)%202008-2009\TRUYEN%20THONG%20MA%20TUY\Mo%20uoc%20ngay%20mai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66"/>
            <a:ext cx="12192000" cy="6962503"/>
          </a:xfrm>
          <a:prstGeom prst="rect">
            <a:avLst/>
          </a:prstGeom>
        </p:spPr>
      </p:pic>
      <p:pic>
        <p:nvPicPr>
          <p:cNvPr id="4098" name="Picture 2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5357033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427964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75" y="-213076"/>
            <a:ext cx="1447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347">
            <a:off x="172730" y="1502215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347">
            <a:off x="8915400" y="4191001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347">
            <a:off x="2286000" y="4267201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098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3" name="WordArt 13">
            <a:extLst>
              <a:ext uri="{FF2B5EF4-FFF2-40B4-BE49-F238E27FC236}">
                <a16:creationId xmlns:a16="http://schemas.microsoft.com/office/drawing/2014/main" id="{5E597FE4-C030-4500-9F0A-04488E491C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0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CHỦ </a:t>
            </a:r>
            <a:r>
              <a:rPr lang="en-US" sz="4000" b="1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ĐỀ </a:t>
            </a:r>
            <a:r>
              <a:rPr lang="en-US" sz="40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GIA ĐÌNH</a:t>
            </a:r>
          </a:p>
          <a:p>
            <a:pPr algn="ctr">
              <a:defRPr/>
            </a:pPr>
            <a:r>
              <a:rPr lang="en-US" sz="40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Lĩnh</a:t>
            </a:r>
            <a:r>
              <a:rPr lang="en-US" sz="40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vực</a:t>
            </a:r>
            <a:r>
              <a:rPr lang="en-US" sz="40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phát</a:t>
            </a:r>
            <a:r>
              <a:rPr lang="en-US" sz="40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triển</a:t>
            </a:r>
            <a:r>
              <a:rPr lang="en-US" sz="40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nhận</a:t>
            </a:r>
            <a:r>
              <a:rPr lang="en-US" sz="40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thức</a:t>
            </a:r>
            <a:endParaRPr lang="en-US" sz="4000" b="1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40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quen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toán</a:t>
            </a:r>
            <a:endParaRPr lang="en-US" sz="4000" b="1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Đề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tài:Nhận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hình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tam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giác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hình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chữ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nhật</a:t>
            </a:r>
            <a:endParaRPr lang="en-US" sz="4000" b="1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: 3 </a:t>
            </a:r>
            <a:r>
              <a:rPr lang="en-US" sz="36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tuổi</a:t>
            </a:r>
            <a:r>
              <a:rPr lang="en-US" sz="36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B</a:t>
            </a:r>
          </a:p>
          <a:p>
            <a:pPr algn="ctr">
              <a:defRPr/>
            </a:pPr>
            <a:r>
              <a:rPr lang="en-US" sz="36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sz="36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Phạm</a:t>
            </a:r>
            <a:r>
              <a:rPr lang="en-US" sz="36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Thị</a:t>
            </a:r>
            <a:r>
              <a:rPr lang="en-US" sz="3600" b="1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Thanh </a:t>
            </a:r>
            <a:r>
              <a:rPr lang="en-US" sz="3600" b="1" kern="1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Thủy</a:t>
            </a:r>
            <a:endParaRPr lang="en-US" sz="3600" b="1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110" name="Picture 14" descr="flowerba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24600"/>
            <a:ext cx="685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2209052" y="652867"/>
            <a:ext cx="7996646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Chào</a:t>
            </a:r>
            <a:r>
              <a:rPr lang="en-US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mừng</a:t>
            </a:r>
            <a:r>
              <a:rPr lang="en-US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cô</a:t>
            </a:r>
            <a:r>
              <a:rPr lang="en-US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en-US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tham</a:t>
            </a:r>
            <a:r>
              <a:rPr lang="en-US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dự</a:t>
            </a:r>
            <a:r>
              <a:rPr lang="en-US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hoạt</a:t>
            </a:r>
            <a:r>
              <a:rPr lang="en-US" sz="5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4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động</a:t>
            </a:r>
            <a:endParaRPr lang="en-US" sz="5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517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25663" y="1209134"/>
            <a:ext cx="7785462" cy="407561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3505200" y="5508625"/>
            <a:ext cx="5486400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 b="1">
                <a:solidFill>
                  <a:srgbClr val="FF00FF"/>
                </a:solidFill>
                <a:latin typeface="Arial" panose="020B0604020202020204" pitchFamily="34" charset="0"/>
              </a:rPr>
              <a:t>Hình chữ nhật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 bwMode="auto">
          <a:xfrm>
            <a:off x="2194561" y="1227909"/>
            <a:ext cx="0" cy="4017797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 flipV="1">
            <a:off x="2163457" y="1204405"/>
            <a:ext cx="7816566" cy="64411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cxnSpLocks/>
          </p:cNvCxnSpPr>
          <p:nvPr/>
        </p:nvCxnSpPr>
        <p:spPr bwMode="auto">
          <a:xfrm>
            <a:off x="9968069" y="1191722"/>
            <a:ext cx="7970" cy="4110437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cxnSpLocks/>
          </p:cNvCxnSpPr>
          <p:nvPr/>
        </p:nvCxnSpPr>
        <p:spPr bwMode="auto">
          <a:xfrm>
            <a:off x="2163457" y="5282752"/>
            <a:ext cx="7855640" cy="42911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ight Arrow 3"/>
          <p:cNvSpPr>
            <a:spLocks noChangeArrowheads="1"/>
          </p:cNvSpPr>
          <p:nvPr/>
        </p:nvSpPr>
        <p:spPr bwMode="auto">
          <a:xfrm rot="3532553">
            <a:off x="1544415" y="675619"/>
            <a:ext cx="782637" cy="381000"/>
          </a:xfrm>
          <a:prstGeom prst="rightArrow">
            <a:avLst>
              <a:gd name="adj1" fmla="val 22837"/>
              <a:gd name="adj2" fmla="val 4490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 rot="18877897">
            <a:off x="1577919" y="5441520"/>
            <a:ext cx="681038" cy="312737"/>
          </a:xfrm>
          <a:prstGeom prst="rightArrow">
            <a:avLst>
              <a:gd name="adj1" fmla="val 27176"/>
              <a:gd name="adj2" fmla="val 55863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 rot="14250189">
            <a:off x="9877853" y="5486825"/>
            <a:ext cx="712890" cy="373063"/>
          </a:xfrm>
          <a:prstGeom prst="rightArrow">
            <a:avLst>
              <a:gd name="adj1" fmla="val 26047"/>
              <a:gd name="adj2" fmla="val 46859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 rot="7484833">
            <a:off x="9882661" y="663638"/>
            <a:ext cx="752475" cy="363538"/>
          </a:xfrm>
          <a:prstGeom prst="rightArrow">
            <a:avLst>
              <a:gd name="adj1" fmla="val 20770"/>
              <a:gd name="adj2" fmla="val 5116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8754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000"/>
    </mc:Choice>
    <mc:Fallback xmlns="">
      <p:transition spd="slow" advTm="14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  <p:bldP spid="4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143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6348548" y="1981199"/>
            <a:ext cx="5172891" cy="3008812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4021" name="AutoShape 5">
            <a:extLst>
              <a:ext uri="{FF2B5EF4-FFF2-40B4-BE49-F238E27FC236}">
                <a16:creationId xmlns:a16="http://schemas.microsoft.com/office/drawing/2014/main" id="{0E19B9A1-ADE2-4506-A604-4B9EC8075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57" y="1981199"/>
            <a:ext cx="5120639" cy="3008812"/>
          </a:xfrm>
          <a:prstGeom prst="triangle">
            <a:avLst>
              <a:gd name="adj" fmla="val 50490"/>
            </a:avLst>
          </a:prstGeom>
          <a:solidFill>
            <a:srgbClr val="FF000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14024" name="Rectangle 8">
            <a:extLst>
              <a:ext uri="{FF2B5EF4-FFF2-40B4-BE49-F238E27FC236}">
                <a16:creationId xmlns:a16="http://schemas.microsoft.com/office/drawing/2014/main" id="{6B5E81FF-9869-4947-9159-826678E93D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5920" y="228600"/>
            <a:ext cx="9483634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57369"/>
      </p:ext>
    </p:extLst>
  </p:cSld>
  <p:clrMapOvr>
    <a:masterClrMapping/>
  </p:clrMapOvr>
  <p:transition spd="slow" advTm="129000">
    <p:circl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animBg="1"/>
      <p:bldP spid="2140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343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̀i hát Nhà Của Tôi (mp3cut.net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4171" y="0"/>
            <a:ext cx="12017829" cy="6858000"/>
            <a:chOff x="0" y="-19"/>
            <a:chExt cx="5760" cy="4377"/>
          </a:xfrm>
        </p:grpSpPr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DCBAEEA3-C16D-4FB0-8BBB-131C09BE59EC}"/>
              </a:ext>
            </a:extLst>
          </p:cNvPr>
          <p:cNvSpPr txBox="1">
            <a:spLocks noChangeArrowheads="1"/>
          </p:cNvSpPr>
          <p:nvPr/>
        </p:nvSpPr>
        <p:spPr>
          <a:xfrm>
            <a:off x="2057400" y="2895600"/>
            <a:ext cx="86672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600" dirty="0" smtClean="0">
                <a:solidFill>
                  <a:srgbClr val="FF0000"/>
                </a:solidFill>
              </a:rPr>
              <a:t>     </a:t>
            </a: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rò</a:t>
            </a:r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4260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Nhà Mình Rất Vui _ Bé Bảo An ft Phi Long _ Official MV (mp3cut.net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-182880" y="0"/>
            <a:ext cx="12374880" cy="6858000"/>
            <a:chOff x="0" y="-19"/>
            <a:chExt cx="5760" cy="4377"/>
          </a:xfrm>
        </p:grpSpPr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DCBAEEA3-C16D-4FB0-8BBB-131C09BE59EC}"/>
              </a:ext>
            </a:extLst>
          </p:cNvPr>
          <p:cNvSpPr txBox="1">
            <a:spLocks noChangeArrowheads="1"/>
          </p:cNvSpPr>
          <p:nvPr/>
        </p:nvSpPr>
        <p:spPr>
          <a:xfrm>
            <a:off x="1186543" y="2628230"/>
            <a:ext cx="920931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1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ONG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05250"/>
            <a:ext cx="32766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KHU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276600" y="1066800"/>
            <a:ext cx="5257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Ariston"/>
              </a:rPr>
              <a:t>Trân trọng cảm ơn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Ariston"/>
            </a:endParaRP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1981200" y="2057401"/>
            <a:ext cx="822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i="1">
                <a:solidFill>
                  <a:srgbClr val="0000FF"/>
                </a:solidFill>
                <a:cs typeface="Times New Roman" panose="02020603050405020304" pitchFamily="18" charset="0"/>
              </a:rPr>
              <a:t>CHÚC CÁC CÔ DỒI DÀO SỨC KHOẺ</a:t>
            </a:r>
          </a:p>
        </p:txBody>
      </p:sp>
      <p:pic>
        <p:nvPicPr>
          <p:cNvPr id="16390" name="Picture 6" descr="buom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57508">
            <a:off x="6324601" y="4419601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buom ti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5486400"/>
            <a:ext cx="8477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5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9" grpId="0"/>
      <p:bldP spid="1802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5817"/>
            <a:ext cx="12192000" cy="10241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ằng Bờm Có Cái Quạt Mo Remix _ Nhạc thiếu nhi vui nhộn [Vbox Kids]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0" y="5607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0240"/>
            <a:ext cx="12192000" cy="9496697"/>
          </a:xfrm>
        </p:spPr>
      </p:pic>
    </p:spTree>
    <p:extLst>
      <p:ext uri="{BB962C8B-B14F-4D97-AF65-F5344CB8AC3E}">
        <p14:creationId xmlns:p14="http://schemas.microsoft.com/office/powerpoint/2010/main" val="68019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854926"/>
            <a:ext cx="12192000" cy="8921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9_ Nhạc rap IQ (mp3cut.net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34935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9451"/>
            <a:ext cx="12192000" cy="7876902"/>
          </a:xfrm>
        </p:spPr>
      </p:pic>
    </p:spTree>
    <p:extLst>
      <p:ext uri="{BB962C8B-B14F-4D97-AF65-F5344CB8AC3E}">
        <p14:creationId xmlns:p14="http://schemas.microsoft.com/office/powerpoint/2010/main" val="35473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" y="0"/>
            <a:ext cx="12192000" cy="6858000"/>
          </a:xfrm>
          <a:prstGeom prst="rect">
            <a:avLst/>
          </a:prstGeom>
        </p:spPr>
      </p:pic>
      <p:grpSp>
        <p:nvGrpSpPr>
          <p:cNvPr id="8194" name="Group 20"/>
          <p:cNvGrpSpPr>
            <a:grpSpLocks/>
          </p:cNvGrpSpPr>
          <p:nvPr/>
        </p:nvGrpSpPr>
        <p:grpSpPr bwMode="auto">
          <a:xfrm>
            <a:off x="492794" y="3038067"/>
            <a:ext cx="4648201" cy="3657600"/>
            <a:chOff x="192" y="1968"/>
            <a:chExt cx="2928" cy="2304"/>
          </a:xfrm>
        </p:grpSpPr>
        <p:pic>
          <p:nvPicPr>
            <p:cNvPr id="8199" name="Picture 21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2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5" name="Group 23"/>
          <p:cNvGrpSpPr>
            <a:grpSpLocks/>
          </p:cNvGrpSpPr>
          <p:nvPr/>
        </p:nvGrpSpPr>
        <p:grpSpPr bwMode="auto">
          <a:xfrm rot="10800000">
            <a:off x="7313738" y="149270"/>
            <a:ext cx="4648200" cy="3657601"/>
            <a:chOff x="192" y="1968"/>
            <a:chExt cx="2928" cy="2304"/>
          </a:xfrm>
        </p:grpSpPr>
        <p:pic>
          <p:nvPicPr>
            <p:cNvPr id="8197" name="Picture 24" descr="N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25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3786" name="Text Box 31">
            <a:extLst>
              <a:ext uri="{FF2B5EF4-FFF2-40B4-BE49-F238E27FC236}">
                <a16:creationId xmlns:a16="http://schemas.microsoft.com/office/drawing/2014/main" id="{4061BEC7-D672-43CE-AAE1-4A964B2AA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8" y="1447801"/>
            <a:ext cx="813911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b="1" dirty="0">
                <a:solidFill>
                  <a:srgbClr val="FF9900"/>
                </a:solidFill>
              </a:rPr>
              <a:t>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Chiếc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bóng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kỳ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diệu</a:t>
            </a:r>
            <a:r>
              <a:rPr lang="en-US" altLang="en-US" sz="4400" b="1" dirty="0">
                <a:solidFill>
                  <a:srgbClr val="FF0000"/>
                </a:solidFill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20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4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3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" y="-145421"/>
            <a:ext cx="12145334" cy="7003421"/>
          </a:xfrm>
          <a:prstGeom prst="rect">
            <a:avLst/>
          </a:prstGeom>
        </p:spPr>
      </p:pic>
      <p:pic>
        <p:nvPicPr>
          <p:cNvPr id="112656" name="tren con duong 2 loi 1 la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685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7"/>
          <p:cNvSpPr>
            <a:spLocks noChangeArrowheads="1"/>
          </p:cNvSpPr>
          <p:nvPr/>
        </p:nvSpPr>
        <p:spPr bwMode="auto">
          <a:xfrm>
            <a:off x="50799" y="0"/>
            <a:ext cx="12141201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4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16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4" name="WordArt 38"/>
          <p:cNvSpPr>
            <a:spLocks noChangeArrowheads="1" noChangeShapeType="1" noTextEdit="1"/>
          </p:cNvSpPr>
          <p:nvPr/>
        </p:nvSpPr>
        <p:spPr bwMode="auto">
          <a:xfrm>
            <a:off x="3432176" y="3043239"/>
            <a:ext cx="5326063" cy="7778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8647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0"/>
    </mc:Choice>
    <mc:Fallback xmlns="">
      <p:transition spd="slow" advTm="90000"/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56"/>
                </p:tgtEl>
              </p:cMediaNode>
            </p:audio>
            <p:audio>
              <p:cMediaNode>
                <p:cTn id="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66"/>
                </p:tgtEl>
              </p:cMediaNode>
            </p:audio>
            <p:audio>
              <p:cMediaNode>
                <p:cTn id="4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245" name="Rectangle 1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6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4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16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7" name="WordArt 37"/>
          <p:cNvSpPr>
            <a:spLocks noChangeArrowheads="1" noChangeShapeType="1" noTextEdit="1"/>
          </p:cNvSpPr>
          <p:nvPr/>
        </p:nvSpPr>
        <p:spPr bwMode="auto">
          <a:xfrm>
            <a:off x="3200400" y="15240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8" name="WordArt 38"/>
          <p:cNvSpPr>
            <a:spLocks noChangeArrowheads="1" noChangeShapeType="1" noTextEdit="1"/>
          </p:cNvSpPr>
          <p:nvPr/>
        </p:nvSpPr>
        <p:spPr bwMode="auto">
          <a:xfrm>
            <a:off x="3432176" y="3043239"/>
            <a:ext cx="5326063" cy="77787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Chia sẻ</a:t>
            </a:r>
          </a:p>
        </p:txBody>
      </p:sp>
    </p:spTree>
    <p:extLst>
      <p:ext uri="{BB962C8B-B14F-4D97-AF65-F5344CB8AC3E}">
        <p14:creationId xmlns:p14="http://schemas.microsoft.com/office/powerpoint/2010/main" val="35349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>
          <p:childTnLst>
            <p:audio>
              <p:cMediaNode>
                <p:cTn id="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66"/>
                </p:tgtEl>
              </p:cMediaNode>
            </p:audio>
            <p:audio>
              <p:cMediaNode>
                <p:cTn id="3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AutoShape 2">
            <a:extLst>
              <a:ext uri="{FF2B5EF4-FFF2-40B4-BE49-F238E27FC236}">
                <a16:creationId xmlns:a16="http://schemas.microsoft.com/office/drawing/2014/main" id="{112728B7-785C-4351-BB03-4191BFEEB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8434" y="1162594"/>
            <a:ext cx="8085909" cy="3839193"/>
          </a:xfrm>
          <a:prstGeom prst="flowChartExtra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 altLang="en-US" dirty="0">
              <a:highlight>
                <a:srgbClr val="FF0000"/>
              </a:highlight>
            </a:endParaRP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3899988" y="5373190"/>
            <a:ext cx="4953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5400" b="1" dirty="0" err="1">
                <a:solidFill>
                  <a:srgbClr val="FF00FF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5400" b="1" dirty="0">
                <a:solidFill>
                  <a:srgbClr val="FF00FF"/>
                </a:solidFill>
                <a:latin typeface="Arial" panose="020B0604020202020204" pitchFamily="34" charset="0"/>
              </a:rPr>
              <a:t> tam </a:t>
            </a:r>
            <a:r>
              <a:rPr lang="en-US" altLang="en-US" sz="5400" b="1" dirty="0" err="1">
                <a:solidFill>
                  <a:srgbClr val="FF00FF"/>
                </a:solidFill>
                <a:latin typeface="Arial" panose="020B0604020202020204" pitchFamily="34" charset="0"/>
              </a:rPr>
              <a:t>giác</a:t>
            </a:r>
            <a:endParaRPr lang="en-US" altLang="en-US" sz="5400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D5641E-7D38-450C-8E15-3D09E664CF0B}"/>
              </a:ext>
            </a:extLst>
          </p:cNvPr>
          <p:cNvCxnSpPr>
            <a:cxnSpLocks/>
            <a:endCxn id="194562" idx="0"/>
          </p:cNvCxnSpPr>
          <p:nvPr/>
        </p:nvCxnSpPr>
        <p:spPr bwMode="auto">
          <a:xfrm flipV="1">
            <a:off x="2181448" y="1162594"/>
            <a:ext cx="4029941" cy="3839194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F1DEAB-A845-489C-995C-7000CE4F3974}"/>
              </a:ext>
            </a:extLst>
          </p:cNvPr>
          <p:cNvCxnSpPr>
            <a:cxnSpLocks/>
            <a:stCxn id="194562" idx="0"/>
          </p:cNvCxnSpPr>
          <p:nvPr/>
        </p:nvCxnSpPr>
        <p:spPr bwMode="auto">
          <a:xfrm>
            <a:off x="6211389" y="1162594"/>
            <a:ext cx="3998569" cy="3839194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78739A-DC24-416C-B41B-B9524658073C}"/>
              </a:ext>
            </a:extLst>
          </p:cNvPr>
          <p:cNvCxnSpPr>
            <a:cxnSpLocks/>
          </p:cNvCxnSpPr>
          <p:nvPr/>
        </p:nvCxnSpPr>
        <p:spPr bwMode="auto">
          <a:xfrm flipV="1">
            <a:off x="2168434" y="4989882"/>
            <a:ext cx="8002335" cy="35717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Up Arrow 2"/>
          <p:cNvSpPr/>
          <p:nvPr/>
        </p:nvSpPr>
        <p:spPr bwMode="auto">
          <a:xfrm rot="10800000">
            <a:off x="6046288" y="448673"/>
            <a:ext cx="330200" cy="636588"/>
          </a:xfrm>
          <a:prstGeom prst="upArrow">
            <a:avLst>
              <a:gd name="adj1" fmla="val 24744"/>
              <a:gd name="adj2" fmla="val 53956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92D05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>
            <a:spLocks noChangeArrowheads="1"/>
          </p:cNvSpPr>
          <p:nvPr/>
        </p:nvSpPr>
        <p:spPr bwMode="auto">
          <a:xfrm rot="2908009">
            <a:off x="1765802" y="4936684"/>
            <a:ext cx="274520" cy="616073"/>
          </a:xfrm>
          <a:prstGeom prst="upArrow">
            <a:avLst>
              <a:gd name="adj1" fmla="val 32657"/>
              <a:gd name="adj2" fmla="val 50008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Up Arrow 12"/>
          <p:cNvSpPr>
            <a:spLocks noChangeArrowheads="1"/>
          </p:cNvSpPr>
          <p:nvPr/>
        </p:nvSpPr>
        <p:spPr bwMode="auto">
          <a:xfrm rot="16966374">
            <a:off x="10453173" y="4752228"/>
            <a:ext cx="269711" cy="580566"/>
          </a:xfrm>
          <a:prstGeom prst="upArrow">
            <a:avLst>
              <a:gd name="adj1" fmla="val 33611"/>
              <a:gd name="adj2" fmla="val 49760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122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00"/>
    </mc:Choice>
    <mc:Fallback xmlns="">
      <p:transition spd="slow" advTm="1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/>
      <p:bldP spid="3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5.wav"/>
  <p:tag name="PPSNARRATION" val="5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98</Words>
  <Application>Microsoft Office PowerPoint</Application>
  <PresentationFormat>Widescreen</PresentationFormat>
  <Paragraphs>21</Paragraphs>
  <Slides>18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hình tam giác, hình chữ nhật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2025-11-10T03:52:14Z</dcterms:created>
  <dcterms:modified xsi:type="dcterms:W3CDTF">2025-11-10T06:43:10Z</dcterms:modified>
</cp:coreProperties>
</file>