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3" r:id="rId5"/>
    <p:sldId id="264" r:id="rId6"/>
    <p:sldId id="265" r:id="rId7"/>
    <p:sldId id="267" r:id="rId8"/>
    <p:sldId id="268" r:id="rId9"/>
    <p:sldId id="271" r:id="rId10"/>
    <p:sldId id="270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86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343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77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605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566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925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53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897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892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47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620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8661E3-0FC4-4C66-9CF7-090BC8D1304F}" type="datetimeFigureOut">
              <a:rPr lang="en-US" smtClean="0"/>
              <a:t>18/12/2025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5761BB-5949-4C35-A669-CB92384262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8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3337"/>
            <a:ext cx="12192000" cy="7086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616926" y="978671"/>
            <a:ext cx="746760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altLang="en-US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altLang="en-US" b="1" dirty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XÃ HỘI</a:t>
            </a:r>
          </a:p>
          <a:p>
            <a:pPr algn="ctr">
              <a:spcBef>
                <a:spcPct val="0"/>
              </a:spcBef>
              <a:spcAft>
                <a:spcPts val="600"/>
              </a:spcAft>
            </a:pPr>
            <a:endParaRPr lang="en-US" altLang="en-US" sz="2800" b="1" dirty="0" smtClean="0">
              <a:solidFill>
                <a:schemeClr val="accent6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3 - 4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Kim </a:t>
            </a:r>
            <a:r>
              <a:rPr lang="en-US" altLang="en-US" sz="2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Luyến</a:t>
            </a:r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39273" y="3244334"/>
            <a:ext cx="3498073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endParaRPr lang="en-US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endParaRPr lang="en-US" alt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2025 - 2026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5975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3"/>
            <a:ext cx="12192000" cy="6934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32858"/>
            <a:ext cx="11355388" cy="4228192"/>
          </a:xfrm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tặng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54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hau_thuong_chu_bo_doi_karaoke_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72895" y="3960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9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3"/>
            <a:ext cx="12192000" cy="6934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32858"/>
            <a:ext cx="11355388" cy="4228192"/>
          </a:xfrm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5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60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925627" y="1716514"/>
            <a:ext cx="83407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800" dirty="0"/>
          </a:p>
        </p:txBody>
      </p:sp>
      <p:pic>
        <p:nvPicPr>
          <p:cNvPr id="7" name="chau-thuong-chu-bo-doi-nhac-thieu-nhi_272202510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6964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9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1219200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7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587829"/>
          </a:xfrm>
        </p:spPr>
        <p:txBody>
          <a:bodyPr>
            <a:no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7830"/>
            <a:ext cx="5917473" cy="62701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976" y="587829"/>
            <a:ext cx="6170021" cy="627017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8274" y="1828799"/>
            <a:ext cx="10465526" cy="43481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594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718458"/>
          </a:xfrm>
        </p:spPr>
        <p:txBody>
          <a:bodyPr>
            <a:noAutofit/>
          </a:bodyPr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458"/>
            <a:ext cx="5904410" cy="61395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18458"/>
            <a:ext cx="6096000" cy="613954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604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227908"/>
          </a:xfrm>
        </p:spPr>
        <p:txBody>
          <a:bodyPr/>
          <a:lstStyle/>
          <a:p>
            <a:pPr algn="ctr"/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60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0" y="0"/>
            <a:ext cx="3461657" cy="6857999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4400" dirty="0"/>
          </a:p>
        </p:txBody>
      </p:sp>
      <p:pic>
        <p:nvPicPr>
          <p:cNvPr id="7" name="Picture 2" descr="MV đặc biệt của bộ đội Phòng không - Không quân- Ảnh 2.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86" b="6476"/>
          <a:stretch/>
        </p:blipFill>
        <p:spPr bwMode="auto">
          <a:xfrm>
            <a:off x="3605349" y="0"/>
            <a:ext cx="85866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90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Thiết kế chưa có tên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89810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63"/>
            <a:ext cx="12192000" cy="69342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32858"/>
            <a:ext cx="11355388" cy="4228192"/>
          </a:xfrm>
        </p:spPr>
        <p:txBody>
          <a:bodyPr/>
          <a:lstStyle/>
          <a:p>
            <a:pPr marL="0" indent="0" algn="ctr">
              <a:buNone/>
            </a:pPr>
            <a:endParaRPr lang="en-US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5400" b="1" i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92</Words>
  <Application>Microsoft Office PowerPoint</Application>
  <PresentationFormat>Widescreen</PresentationFormat>
  <Paragraphs>31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Công việc của chú bộ đội</vt:lpstr>
      <vt:lpstr>Công việc của chú bộ đội</vt:lpstr>
      <vt:lpstr>Chú bộ đội hải quân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20</cp:revision>
  <dcterms:created xsi:type="dcterms:W3CDTF">2025-12-15T12:27:57Z</dcterms:created>
  <dcterms:modified xsi:type="dcterms:W3CDTF">2025-12-17T22:05:06Z</dcterms:modified>
</cp:coreProperties>
</file>