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6"/>
  </p:notesMasterIdLst>
  <p:sldIdLst>
    <p:sldId id="264" r:id="rId2"/>
    <p:sldId id="326" r:id="rId3"/>
    <p:sldId id="345" r:id="rId4"/>
    <p:sldId id="353" r:id="rId5"/>
    <p:sldId id="347" r:id="rId6"/>
    <p:sldId id="352" r:id="rId7"/>
    <p:sldId id="337" r:id="rId8"/>
    <p:sldId id="348" r:id="rId9"/>
    <p:sldId id="357" r:id="rId10"/>
    <p:sldId id="355" r:id="rId11"/>
    <p:sldId id="354" r:id="rId12"/>
    <p:sldId id="274" r:id="rId13"/>
    <p:sldId id="356" r:id="rId14"/>
    <p:sldId id="304" r:id="rId15"/>
  </p:sldIdLst>
  <p:sldSz cx="12192000" cy="6858000"/>
  <p:notesSz cx="6858000" cy="9313863"/>
  <p:custDataLst>
    <p:tags r:id="rId17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CC"/>
    <a:srgbClr val="FF0000"/>
    <a:srgbClr val="6600FF"/>
    <a:srgbClr val="9900FF"/>
    <a:srgbClr val="CCFF33"/>
    <a:srgbClr val="D60093"/>
    <a:srgbClr val="FFFF00"/>
    <a:srgbClr val="B27D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45" autoAdjust="0"/>
    <p:restoredTop sz="94305" autoAdjust="0"/>
  </p:normalViewPr>
  <p:slideViewPr>
    <p:cSldViewPr>
      <p:cViewPr varScale="1">
        <p:scale>
          <a:sx n="86" d="100"/>
          <a:sy n="86" d="100"/>
        </p:scale>
        <p:origin x="-654" y="2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4A39A-F63E-405A-A9DE-707E9BC3CA85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BD199-209D-4340-8A14-FBF36D8297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564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Thuỷ</a:t>
            </a:r>
            <a:r>
              <a:rPr lang="en-US" dirty="0" smtClean="0"/>
              <a:t>– </a:t>
            </a:r>
            <a:r>
              <a:rPr lang="en-US" dirty="0"/>
              <a:t>MN </a:t>
            </a:r>
            <a:r>
              <a:rPr lang="en-US" dirty="0" smtClean="0"/>
              <a:t>Minh </a:t>
            </a:r>
            <a:r>
              <a:rPr lang="en-US" dirty="0" err="1" smtClean="0"/>
              <a:t>Thuận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BD199-209D-4340-8A14-FBF36D8297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0548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Thuỷ</a:t>
            </a:r>
            <a:r>
              <a:rPr lang="en-US" dirty="0" smtClean="0"/>
              <a:t>– MN Minh </a:t>
            </a:r>
            <a:r>
              <a:rPr lang="en-US" dirty="0" err="1" smtClean="0"/>
              <a:t>Thuận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BD199-209D-4340-8A14-FBF36D8297E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1333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Thuỷ</a:t>
            </a:r>
            <a:r>
              <a:rPr lang="en-US" dirty="0" smtClean="0"/>
              <a:t>– </a:t>
            </a:r>
            <a:r>
              <a:rPr lang="en-US" dirty="0"/>
              <a:t>MN </a:t>
            </a:r>
            <a:r>
              <a:rPr lang="en-US" dirty="0" smtClean="0"/>
              <a:t>Minh </a:t>
            </a:r>
            <a:r>
              <a:rPr lang="en-US" dirty="0" err="1" smtClean="0"/>
              <a:t>Thuận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BD199-209D-4340-8A14-FBF36D8297E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4098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Thuỷ</a:t>
            </a:r>
            <a:r>
              <a:rPr lang="en-US" dirty="0" smtClean="0"/>
              <a:t>– MN Minh </a:t>
            </a:r>
            <a:r>
              <a:rPr lang="en-US" dirty="0" err="1" smtClean="0"/>
              <a:t>Thuận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BD199-209D-4340-8A14-FBF36D8297E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2399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Thuỷ</a:t>
            </a:r>
            <a:r>
              <a:rPr lang="en-US" dirty="0" smtClean="0"/>
              <a:t>– MN Minh </a:t>
            </a:r>
            <a:r>
              <a:rPr lang="en-US" dirty="0" err="1" smtClean="0"/>
              <a:t>Thuận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BD199-209D-4340-8A14-FBF36D8297E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4978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Thuỷ</a:t>
            </a:r>
            <a:r>
              <a:rPr lang="en-US" dirty="0" smtClean="0"/>
              <a:t>– MN Minh </a:t>
            </a:r>
            <a:r>
              <a:rPr lang="en-US" dirty="0" err="1" smtClean="0"/>
              <a:t>Thuận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BD199-209D-4340-8A14-FBF36D8297E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3833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Thuỷ</a:t>
            </a:r>
            <a:r>
              <a:rPr lang="en-US" dirty="0" smtClean="0"/>
              <a:t>– MN Minh </a:t>
            </a:r>
            <a:r>
              <a:rPr lang="en-US" dirty="0" err="1" smtClean="0"/>
              <a:t>Thuận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BD199-209D-4340-8A14-FBF36D8297E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2955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Thuỷ</a:t>
            </a:r>
            <a:r>
              <a:rPr lang="en-US" dirty="0" smtClean="0"/>
              <a:t>– MN Minh </a:t>
            </a:r>
            <a:r>
              <a:rPr lang="en-US" dirty="0" err="1" smtClean="0"/>
              <a:t>Thuận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BD199-209D-4340-8A14-FBF36D8297E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031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Thuỷ</a:t>
            </a:r>
            <a:r>
              <a:rPr lang="en-US" dirty="0" smtClean="0"/>
              <a:t>– MN Minh </a:t>
            </a:r>
            <a:r>
              <a:rPr lang="en-US" dirty="0" err="1" smtClean="0"/>
              <a:t>Thuận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BD199-209D-4340-8A14-FBF36D8297E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940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Thuỷ</a:t>
            </a:r>
            <a:r>
              <a:rPr lang="en-US" dirty="0" smtClean="0"/>
              <a:t>– MN Minh </a:t>
            </a:r>
            <a:r>
              <a:rPr lang="en-US" dirty="0" err="1" smtClean="0"/>
              <a:t>Thuận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BD199-209D-4340-8A14-FBF36D8297E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9563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Thuỷ</a:t>
            </a:r>
            <a:r>
              <a:rPr lang="en-US" dirty="0" smtClean="0"/>
              <a:t>– </a:t>
            </a:r>
            <a:r>
              <a:rPr lang="en-US" dirty="0"/>
              <a:t>MN </a:t>
            </a:r>
            <a:r>
              <a:rPr lang="en-US" dirty="0" smtClean="0"/>
              <a:t>Minh </a:t>
            </a:r>
            <a:r>
              <a:rPr lang="en-US" dirty="0" err="1" smtClean="0"/>
              <a:t>Thuận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BD199-209D-4340-8A14-FBF36D8297E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174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330AF-4A93-D009-A3EE-16211297C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41ABEF-0AFD-ADE4-7D59-84AE399A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444384-902D-7204-B3E2-609D8CB5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52D8F-BDAE-4FCB-8274-65F4190A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215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901EBB-15BB-2726-1070-CBF1B473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A9A8A4-A476-40A5-2E0D-0D653FD2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E5D735-9E5B-7C45-BE1F-ECA2D399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9A3D9-8398-475E-8ED7-68855D9A2F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195747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880FA3-635B-9030-67A8-FA58B6614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9449F8-B87E-5F29-2A48-C7A6B72ED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err="1"/>
              <a:t>Nguyễn</a:t>
            </a:r>
            <a:r>
              <a:rPr lang="en-US" altLang="en-US" dirty="0"/>
              <a:t> </a:t>
            </a:r>
            <a:r>
              <a:rPr lang="en-US" altLang="en-US" dirty="0" err="1"/>
              <a:t>Thị</a:t>
            </a:r>
            <a:r>
              <a:rPr lang="en-US" altLang="en-US" dirty="0"/>
              <a:t> Kim </a:t>
            </a:r>
            <a:r>
              <a:rPr lang="en-US" altLang="en-US" dirty="0" err="1"/>
              <a:t>Hoa</a:t>
            </a:r>
            <a:r>
              <a:rPr lang="en-US" altLang="en-US" dirty="0"/>
              <a:t> – MN </a:t>
            </a:r>
            <a:r>
              <a:rPr lang="en-US" altLang="en-US" dirty="0" err="1"/>
              <a:t>Vân</a:t>
            </a:r>
            <a:r>
              <a:rPr lang="en-US" altLang="en-US" dirty="0"/>
              <a:t> </a:t>
            </a:r>
            <a:r>
              <a:rPr lang="en-US" altLang="en-US" dirty="0" err="1"/>
              <a:t>Côn</a:t>
            </a:r>
            <a:r>
              <a:rPr lang="en-US" altLang="en-US" dirty="0"/>
              <a:t> 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19451A-76EE-0DCE-42CA-DA658B533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DBEE-7DC0-41E6-A9BF-17B0A54494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36581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5096C1-7E9D-054E-A9E3-8BAA99C8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3301D-2E6F-03DD-4E0B-B42E81F7C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err="1"/>
              <a:t>Nguyễn</a:t>
            </a:r>
            <a:r>
              <a:rPr lang="en-US" altLang="en-US" dirty="0"/>
              <a:t> </a:t>
            </a:r>
            <a:r>
              <a:rPr lang="en-US" altLang="en-US" dirty="0" err="1"/>
              <a:t>Thị</a:t>
            </a:r>
            <a:r>
              <a:rPr lang="en-US" altLang="en-US" dirty="0"/>
              <a:t> Kim </a:t>
            </a:r>
            <a:r>
              <a:rPr lang="en-US" altLang="en-US" dirty="0" err="1"/>
              <a:t>Hoa</a:t>
            </a:r>
            <a:r>
              <a:rPr lang="en-US" altLang="en-US" dirty="0"/>
              <a:t>  - MN </a:t>
            </a:r>
            <a:r>
              <a:rPr lang="en-US" altLang="en-US" dirty="0" err="1"/>
              <a:t>Vân</a:t>
            </a:r>
            <a:r>
              <a:rPr lang="en-US" altLang="en-US" dirty="0"/>
              <a:t> </a:t>
            </a:r>
            <a:r>
              <a:rPr lang="en-US" altLang="en-US" dirty="0" err="1"/>
              <a:t>Côn</a:t>
            </a:r>
            <a:r>
              <a:rPr lang="en-US" altLang="en-US" dirty="0"/>
              <a:t> 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07462C-378D-525A-D43D-C22C036C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DB78B-A68B-4526-A8AE-228592699B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07942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9830-BD00-58EC-02A0-F6706524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06F48E-78AE-DB18-CBEF-2BD618D5F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D9E74A-490A-AB2D-FF6F-870BEFD93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E6448-E0C3-4A8C-89C5-CCB93F9AAE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1920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D4836CE-13F8-32F8-C019-5B6806CF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BC9CF11-74EA-8140-BF6C-19746D41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6661976-4B08-CE4E-3F85-5ECB9E8A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ACE3B-6010-4D40-ACFB-31331DC2B7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5131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85E0E3BE-E6EB-2AD1-03E9-7B7F937C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FDD013E8-A8A6-D245-3688-3B241B248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9B0918BB-14B5-59E8-F2E3-A6D7234F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61B1F-7C6F-4405-9E3D-B667BA53F4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21635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8FA0D0B9-C5B5-0384-6371-FE82F4B2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C2AB7227-1AB8-F9AB-0328-52EFCACC6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13F1895-4CF9-8608-2868-6F950FF6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DB6D9-6278-4068-AF63-38D4F90FBF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024403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1DF17928-2039-4960-08D6-04EDF3EB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F4879211-1AB6-AC15-A7E8-910256619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8023D6B9-C29F-3376-8C94-6F6565DE6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9F2BF-58E2-4078-B24F-DFD99BA54B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3647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C75116A-424E-A834-702E-34CA43F2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D721A44-54F8-1416-2499-974303BF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0103CFB-6AC3-4C07-7135-8D8AA7FE6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C5DF4-2F69-4A28-AE14-9847F6D3A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58596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C13B2D7-E856-21ED-7137-2FFDD871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3DE9AD5-C5D6-B0CE-8DB8-4B7A85F8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3D2EF38-0C24-1915-2502-CF37DED5C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4D625-7876-475A-97FB-0BE570E16E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27366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454306AD-11CD-1AB5-0F54-9A80A56B6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9B02E699-5803-C8F7-6251-3C0CFB7F1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989DF0-0A5C-2042-44B0-84C4BD00B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FE1598-AE15-84FB-61DB-42DC11535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3081A9-8D77-3A54-41C9-F8539C13E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42715A-8816-49FA-BEA2-00BB3E0BD5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9.xml"/><Relationship Id="rId7" Type="http://schemas.microsoft.com/office/2007/relationships/media" Target="../media/media3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2.gif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media" Target="../media/media2.mp4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8">
            <a:extLst>
              <a:ext uri="{FF2B5EF4-FFF2-40B4-BE49-F238E27FC236}">
                <a16:creationId xmlns:a16="http://schemas.microsoft.com/office/drawing/2014/main" xmlns="" id="{B403A4F9-C7BF-34C2-037B-C627A7C326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9050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18">
            <a:extLst>
              <a:ext uri="{FF2B5EF4-FFF2-40B4-BE49-F238E27FC236}">
                <a16:creationId xmlns:a16="http://schemas.microsoft.com/office/drawing/2014/main" xmlns="" id="{B408B70D-BECC-D98D-5701-C20B9DFF94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985838"/>
            <a:ext cx="5791200" cy="137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3300"/>
              </a:solidFill>
              <a:latin typeface="+mn-lt"/>
              <a:ea typeface="+mn-lt"/>
              <a:cs typeface="+mn-lt"/>
            </a:endParaRPr>
          </a:p>
        </p:txBody>
      </p:sp>
      <p:pic>
        <p:nvPicPr>
          <p:cNvPr id="2053" name="Picture 24">
            <a:extLst>
              <a:ext uri="{FF2B5EF4-FFF2-40B4-BE49-F238E27FC236}">
                <a16:creationId xmlns:a16="http://schemas.microsoft.com/office/drawing/2014/main" xmlns="" id="{4494B8D1-7DB5-592A-635D-56E44B1642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0101" y="5319712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7">
            <a:extLst>
              <a:ext uri="{FF2B5EF4-FFF2-40B4-BE49-F238E27FC236}">
                <a16:creationId xmlns:a16="http://schemas.microsoft.com/office/drawing/2014/main" xmlns="" id="{09460E1C-4CCE-B995-2EA9-9AF5F4DB1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82479">
            <a:off x="6831013" y="558165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8">
            <a:extLst>
              <a:ext uri="{FF2B5EF4-FFF2-40B4-BE49-F238E27FC236}">
                <a16:creationId xmlns:a16="http://schemas.microsoft.com/office/drawing/2014/main" xmlns="" id="{213B9FD7-543F-F8F2-EC71-05B1864414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013" y="5672137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0">
            <a:extLst>
              <a:ext uri="{FF2B5EF4-FFF2-40B4-BE49-F238E27FC236}">
                <a16:creationId xmlns:a16="http://schemas.microsoft.com/office/drawing/2014/main" xmlns="" id="{23D50D8F-7521-8470-7578-412BCA833C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371600"/>
            <a:ext cx="7429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1">
            <a:extLst>
              <a:ext uri="{FF2B5EF4-FFF2-40B4-BE49-F238E27FC236}">
                <a16:creationId xmlns:a16="http://schemas.microsoft.com/office/drawing/2014/main" xmlns="" id="{035F2EE0-954A-A1A6-DA8C-A2EC05104B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905500"/>
            <a:ext cx="7429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32">
            <a:extLst>
              <a:ext uri="{FF2B5EF4-FFF2-40B4-BE49-F238E27FC236}">
                <a16:creationId xmlns:a16="http://schemas.microsoft.com/office/drawing/2014/main" xmlns="" id="{EAA3EDBC-9DAA-8C2B-C614-0725AFB7AA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38600"/>
            <a:ext cx="7429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33">
            <a:extLst>
              <a:ext uri="{FF2B5EF4-FFF2-40B4-BE49-F238E27FC236}">
                <a16:creationId xmlns:a16="http://schemas.microsoft.com/office/drawing/2014/main" xmlns="" id="{724FEBB3-E819-291F-8FCD-3F410728FB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638800"/>
            <a:ext cx="7429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34">
            <a:extLst>
              <a:ext uri="{FF2B5EF4-FFF2-40B4-BE49-F238E27FC236}">
                <a16:creationId xmlns:a16="http://schemas.microsoft.com/office/drawing/2014/main" xmlns="" id="{7865FDB8-0246-CE7B-FE4F-379E8BE620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0"/>
            <a:ext cx="7429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35">
            <a:extLst>
              <a:ext uri="{FF2B5EF4-FFF2-40B4-BE49-F238E27FC236}">
                <a16:creationId xmlns:a16="http://schemas.microsoft.com/office/drawing/2014/main" xmlns="" id="{6894C27C-0737-1F3A-96B5-AF8B05EC26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7429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TextBox 4">
            <a:extLst>
              <a:ext uri="{FF2B5EF4-FFF2-40B4-BE49-F238E27FC236}">
                <a16:creationId xmlns:a16="http://schemas.microsoft.com/office/drawing/2014/main" xmlns="" id="{3ED4E7B6-B13F-DD7C-A3CF-269DE5490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175" y="211138"/>
            <a:ext cx="571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 MINH TÂN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MINH THUẬN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B1A0FF-7870-6B1A-28EF-DE6EEF517961}"/>
              </a:ext>
            </a:extLst>
          </p:cNvPr>
          <p:cNvSpPr txBox="1"/>
          <p:nvPr/>
        </p:nvSpPr>
        <p:spPr>
          <a:xfrm>
            <a:off x="418386" y="1247005"/>
            <a:ext cx="11811000" cy="243628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9290832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 smtClean="0">
              <a:ln/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/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4" name="TextBox 8">
            <a:extLst>
              <a:ext uri="{FF2B5EF4-FFF2-40B4-BE49-F238E27FC236}">
                <a16:creationId xmlns:a16="http://schemas.microsoft.com/office/drawing/2014/main" xmlns="" id="{387C82ED-3CF1-B493-62B3-FDD49E5FC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86" y="1780718"/>
            <a:ext cx="9448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 STEAM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3 - 4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5" name="TextBox 9">
            <a:extLst>
              <a:ext uri="{FF2B5EF4-FFF2-40B4-BE49-F238E27FC236}">
                <a16:creationId xmlns:a16="http://schemas.microsoft.com/office/drawing/2014/main" xmlns="" id="{BCC2624E-0B43-3311-03F1-B6A74D7EF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913" y="5348288"/>
            <a:ext cx="358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72400"/>
          </a:xfrm>
          <a:prstGeom prst="rect">
            <a:avLst/>
          </a:prstGeom>
        </p:spPr>
      </p:pic>
      <p:sp>
        <p:nvSpPr>
          <p:cNvPr id="4098" name="TextBox 5">
            <a:extLst>
              <a:ext uri="{FF2B5EF4-FFF2-40B4-BE49-F238E27FC236}">
                <a16:creationId xmlns:a16="http://schemas.microsoft.com/office/drawing/2014/main" xmlns="" id="{804240F8-B93B-6795-7F33-26A0AB8AE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743200"/>
            <a:ext cx="9982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899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72400"/>
          </a:xfrm>
          <a:prstGeom prst="rect">
            <a:avLst/>
          </a:prstGeom>
        </p:spPr>
      </p:pic>
      <p:sp>
        <p:nvSpPr>
          <p:cNvPr id="4098" name="TextBox 5">
            <a:extLst>
              <a:ext uri="{FF2B5EF4-FFF2-40B4-BE49-F238E27FC236}">
                <a16:creationId xmlns:a16="http://schemas.microsoft.com/office/drawing/2014/main" xmlns="" id="{804240F8-B93B-6795-7F33-26A0AB8AE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743200"/>
            <a:ext cx="9982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1759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xmlns="" id="{AFA4B93D-B5A7-694A-D414-A49C7F689B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182880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>
            <a:extLst>
              <a:ext uri="{FF2B5EF4-FFF2-40B4-BE49-F238E27FC236}">
                <a16:creationId xmlns:a16="http://schemas.microsoft.com/office/drawing/2014/main" xmlns="" id="{B43E37D7-E51E-E3EE-CF7F-EA4F8A1541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87680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>
            <a:extLst>
              <a:ext uri="{FF2B5EF4-FFF2-40B4-BE49-F238E27FC236}">
                <a16:creationId xmlns:a16="http://schemas.microsoft.com/office/drawing/2014/main" xmlns="" id="{0A47A956-D903-6308-CF15-5B4FF6F677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5240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>
            <a:extLst>
              <a:ext uri="{FF2B5EF4-FFF2-40B4-BE49-F238E27FC236}">
                <a16:creationId xmlns:a16="http://schemas.microsoft.com/office/drawing/2014/main" xmlns="" id="{997388A3-0230-3497-A9EB-EB420E0D38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309813" y="5462587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>
            <a:extLst>
              <a:ext uri="{FF2B5EF4-FFF2-40B4-BE49-F238E27FC236}">
                <a16:creationId xmlns:a16="http://schemas.microsoft.com/office/drawing/2014/main" xmlns="" id="{F0697132-C172-18CF-D988-4738EC006E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91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2">
            <a:extLst>
              <a:ext uri="{FF2B5EF4-FFF2-40B4-BE49-F238E27FC236}">
                <a16:creationId xmlns:a16="http://schemas.microsoft.com/office/drawing/2014/main" xmlns="" id="{36A8CD48-0D8D-8CB7-2034-AC56AE83D1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9050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3">
            <a:extLst>
              <a:ext uri="{FF2B5EF4-FFF2-40B4-BE49-F238E27FC236}">
                <a16:creationId xmlns:a16="http://schemas.microsoft.com/office/drawing/2014/main" xmlns="" id="{E7FFE3BE-6DD4-F973-63C2-987DB05983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038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5">
            <a:extLst>
              <a:ext uri="{FF2B5EF4-FFF2-40B4-BE49-F238E27FC236}">
                <a16:creationId xmlns:a16="http://schemas.microsoft.com/office/drawing/2014/main" xmlns="" id="{643E4E9C-A199-32C4-3451-51BF3E18AF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6">
            <a:extLst>
              <a:ext uri="{FF2B5EF4-FFF2-40B4-BE49-F238E27FC236}">
                <a16:creationId xmlns:a16="http://schemas.microsoft.com/office/drawing/2014/main" xmlns="" id="{53800968-B928-A6BA-6E41-C882B7083D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7">
            <a:extLst>
              <a:ext uri="{FF2B5EF4-FFF2-40B4-BE49-F238E27FC236}">
                <a16:creationId xmlns:a16="http://schemas.microsoft.com/office/drawing/2014/main" xmlns="" id="{BC432EF1-770E-51A5-15A5-5663B694BE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8">
            <a:extLst>
              <a:ext uri="{FF2B5EF4-FFF2-40B4-BE49-F238E27FC236}">
                <a16:creationId xmlns:a16="http://schemas.microsoft.com/office/drawing/2014/main" xmlns="" id="{B7B007BD-A871-7DF3-4231-DD37EDC64F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90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9">
            <a:extLst>
              <a:ext uri="{FF2B5EF4-FFF2-40B4-BE49-F238E27FC236}">
                <a16:creationId xmlns:a16="http://schemas.microsoft.com/office/drawing/2014/main" xmlns="" id="{10B366CC-3489-5811-21BA-FD03E7872E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20">
            <a:extLst>
              <a:ext uri="{FF2B5EF4-FFF2-40B4-BE49-F238E27FC236}">
                <a16:creationId xmlns:a16="http://schemas.microsoft.com/office/drawing/2014/main" xmlns="" id="{264F25FD-C51E-82B0-1A32-69467B4660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524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21">
            <a:extLst>
              <a:ext uri="{FF2B5EF4-FFF2-40B4-BE49-F238E27FC236}">
                <a16:creationId xmlns:a16="http://schemas.microsoft.com/office/drawing/2014/main" xmlns="" id="{79B7FBBF-FFC3-FBE7-9B93-73CA63D7AB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29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22">
            <a:extLst>
              <a:ext uri="{FF2B5EF4-FFF2-40B4-BE49-F238E27FC236}">
                <a16:creationId xmlns:a16="http://schemas.microsoft.com/office/drawing/2014/main" xmlns="" id="{98CF373A-ABCC-D712-5FEA-9116ABCC2D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530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23">
            <a:extLst>
              <a:ext uri="{FF2B5EF4-FFF2-40B4-BE49-F238E27FC236}">
                <a16:creationId xmlns:a16="http://schemas.microsoft.com/office/drawing/2014/main" xmlns="" id="{1BFC73C6-7A7A-0F74-69DE-5464042A46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562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24">
            <a:extLst>
              <a:ext uri="{FF2B5EF4-FFF2-40B4-BE49-F238E27FC236}">
                <a16:creationId xmlns:a16="http://schemas.microsoft.com/office/drawing/2014/main" xmlns="" id="{5C3908E9-829E-BEDE-C7B1-F64D80D49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1910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25">
            <a:extLst>
              <a:ext uri="{FF2B5EF4-FFF2-40B4-BE49-F238E27FC236}">
                <a16:creationId xmlns:a16="http://schemas.microsoft.com/office/drawing/2014/main" xmlns="" id="{5D9BAB34-4DCB-2285-2528-C41CEB3E82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48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26">
            <a:extLst>
              <a:ext uri="{FF2B5EF4-FFF2-40B4-BE49-F238E27FC236}">
                <a16:creationId xmlns:a16="http://schemas.microsoft.com/office/drawing/2014/main" xmlns="" id="{1189B8AD-C115-B183-BFBD-226C2D6AE2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57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4" name="Picture 27">
            <a:extLst>
              <a:ext uri="{FF2B5EF4-FFF2-40B4-BE49-F238E27FC236}">
                <a16:creationId xmlns:a16="http://schemas.microsoft.com/office/drawing/2014/main" xmlns="" id="{B219AE26-B103-F813-BD4F-459BB7F509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26EE51-1CFF-CF29-27D3-C3D6D1C0886D}"/>
              </a:ext>
            </a:extLst>
          </p:cNvPr>
          <p:cNvSpPr txBox="1"/>
          <p:nvPr/>
        </p:nvSpPr>
        <p:spPr>
          <a:xfrm>
            <a:off x="304800" y="1412353"/>
            <a:ext cx="11353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6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6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y2mate.com - Em Đi Chơi Thuyền  bé KHÁNH NGỌC MV Official  Nhạc Thiếu Nhi Cho Bé Hay Nhất 202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72400"/>
          </a:xfrm>
          <a:prstGeom prst="rect">
            <a:avLst/>
          </a:prstGeom>
        </p:spPr>
      </p:pic>
      <p:sp>
        <p:nvSpPr>
          <p:cNvPr id="4098" name="TextBox 5">
            <a:extLst>
              <a:ext uri="{FF2B5EF4-FFF2-40B4-BE49-F238E27FC236}">
                <a16:creationId xmlns:a16="http://schemas.microsoft.com/office/drawing/2014/main" xmlns="" id="{804240F8-B93B-6795-7F33-26A0AB8AE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743200"/>
            <a:ext cx="9982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9259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13" name="WordArt 49">
            <a:extLst>
              <a:ext uri="{FF2B5EF4-FFF2-40B4-BE49-F238E27FC236}">
                <a16:creationId xmlns:a16="http://schemas.microsoft.com/office/drawing/2014/main" xmlns="" id="{EA847E00-C34B-0B2C-48D5-62B71B89DC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2819400"/>
            <a:ext cx="7620000" cy="1638300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Picture 50">
            <a:extLst>
              <a:ext uri="{FF2B5EF4-FFF2-40B4-BE49-F238E27FC236}">
                <a16:creationId xmlns:a16="http://schemas.microsoft.com/office/drawing/2014/main" xmlns="" id="{718091FC-0642-A563-7E4D-8A8CED3F89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24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1">
            <a:extLst>
              <a:ext uri="{FF2B5EF4-FFF2-40B4-BE49-F238E27FC236}">
                <a16:creationId xmlns:a16="http://schemas.microsoft.com/office/drawing/2014/main" xmlns="" id="{846D39DF-E2CE-CF23-959A-3260C7FB9F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2">
            <a:extLst>
              <a:ext uri="{FF2B5EF4-FFF2-40B4-BE49-F238E27FC236}">
                <a16:creationId xmlns:a16="http://schemas.microsoft.com/office/drawing/2014/main" xmlns="" id="{48AFB1B7-9314-FEEA-DC84-457DBF52EC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562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3">
            <a:extLst>
              <a:ext uri="{FF2B5EF4-FFF2-40B4-BE49-F238E27FC236}">
                <a16:creationId xmlns:a16="http://schemas.microsoft.com/office/drawing/2014/main" xmlns="" id="{1E650B13-DCEC-583F-F898-F0B1502931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43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4">
            <a:extLst>
              <a:ext uri="{FF2B5EF4-FFF2-40B4-BE49-F238E27FC236}">
                <a16:creationId xmlns:a16="http://schemas.microsoft.com/office/drawing/2014/main" xmlns="" id="{1BF49B4E-9461-91D8-3DF5-F89D348069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334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5">
            <a:extLst>
              <a:ext uri="{FF2B5EF4-FFF2-40B4-BE49-F238E27FC236}">
                <a16:creationId xmlns:a16="http://schemas.microsoft.com/office/drawing/2014/main" xmlns="" id="{565D6365-24EE-0D51-F0D4-A6E35DFA1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9055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58">
            <a:extLst>
              <a:ext uri="{FF2B5EF4-FFF2-40B4-BE49-F238E27FC236}">
                <a16:creationId xmlns:a16="http://schemas.microsoft.com/office/drawing/2014/main" xmlns="" id="{A6570F33-BCE6-D55D-CA12-DD870BF9E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2667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59">
            <a:extLst>
              <a:ext uri="{FF2B5EF4-FFF2-40B4-BE49-F238E27FC236}">
                <a16:creationId xmlns:a16="http://schemas.microsoft.com/office/drawing/2014/main" xmlns="" id="{FB2ADD93-EA87-1782-DB55-C2519E99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60">
            <a:extLst>
              <a:ext uri="{FF2B5EF4-FFF2-40B4-BE49-F238E27FC236}">
                <a16:creationId xmlns:a16="http://schemas.microsoft.com/office/drawing/2014/main" xmlns="" id="{A5106ED3-64D5-A73C-118C-F3CCFE01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2667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61">
            <a:extLst>
              <a:ext uri="{FF2B5EF4-FFF2-40B4-BE49-F238E27FC236}">
                <a16:creationId xmlns:a16="http://schemas.microsoft.com/office/drawing/2014/main" xmlns="" id="{8188FEE2-6A63-2FE3-295C-8F01F2E43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419600"/>
            <a:ext cx="2590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62">
            <a:extLst>
              <a:ext uri="{FF2B5EF4-FFF2-40B4-BE49-F238E27FC236}">
                <a16:creationId xmlns:a16="http://schemas.microsoft.com/office/drawing/2014/main" xmlns="" id="{1142E3D6-F3D4-C883-7D69-A6F834EF4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2450" y="-4762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63">
            <a:extLst>
              <a:ext uri="{FF2B5EF4-FFF2-40B4-BE49-F238E27FC236}">
                <a16:creationId xmlns:a16="http://schemas.microsoft.com/office/drawing/2014/main" xmlns="" id="{EF4C7364-5800-202C-C1C9-9D495F1EB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72250" y="-4762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64">
            <a:extLst>
              <a:ext uri="{FF2B5EF4-FFF2-40B4-BE49-F238E27FC236}">
                <a16:creationId xmlns:a16="http://schemas.microsoft.com/office/drawing/2014/main" xmlns="" id="{97635744-8CA2-8256-BD70-27F110307D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00850" y="5619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65">
            <a:extLst>
              <a:ext uri="{FF2B5EF4-FFF2-40B4-BE49-F238E27FC236}">
                <a16:creationId xmlns:a16="http://schemas.microsoft.com/office/drawing/2014/main" xmlns="" id="{BC13F421-452E-BD49-CBF3-FBD364E64C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38650" y="5619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67">
            <a:extLst>
              <a:ext uri="{FF2B5EF4-FFF2-40B4-BE49-F238E27FC236}">
                <a16:creationId xmlns:a16="http://schemas.microsoft.com/office/drawing/2014/main" xmlns="" id="{A457D6DB-D38F-6AD5-52D4-A5BC68A556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00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68">
            <a:extLst>
              <a:ext uri="{FF2B5EF4-FFF2-40B4-BE49-F238E27FC236}">
                <a16:creationId xmlns:a16="http://schemas.microsoft.com/office/drawing/2014/main" xmlns="" id="{C7477A4C-5D03-C8DE-50F3-C3DDA4F16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69">
            <a:extLst>
              <a:ext uri="{FF2B5EF4-FFF2-40B4-BE49-F238E27FC236}">
                <a16:creationId xmlns:a16="http://schemas.microsoft.com/office/drawing/2014/main" xmlns="" id="{FF2D5409-CD25-16B1-2CCB-EE66A81456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43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70">
            <a:extLst>
              <a:ext uri="{FF2B5EF4-FFF2-40B4-BE49-F238E27FC236}">
                <a16:creationId xmlns:a16="http://schemas.microsoft.com/office/drawing/2014/main" xmlns="" id="{9A6948C8-B8D3-F067-10E7-A496323BDD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971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71">
            <a:extLst>
              <a:ext uri="{FF2B5EF4-FFF2-40B4-BE49-F238E27FC236}">
                <a16:creationId xmlns:a16="http://schemas.microsoft.com/office/drawing/2014/main" xmlns="" id="{D360AA9F-3A0E-2760-D581-D10A7B68B8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257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72">
            <a:extLst>
              <a:ext uri="{FF2B5EF4-FFF2-40B4-BE49-F238E27FC236}">
                <a16:creationId xmlns:a16="http://schemas.microsoft.com/office/drawing/2014/main" xmlns="" id="{3DD1D58B-3A90-A42B-9BDD-45E5E95ED0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73">
            <a:extLst>
              <a:ext uri="{FF2B5EF4-FFF2-40B4-BE49-F238E27FC236}">
                <a16:creationId xmlns:a16="http://schemas.microsoft.com/office/drawing/2014/main" xmlns="" id="{1964CB60-A69E-04F9-B661-1BC244AC78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74">
            <a:extLst>
              <a:ext uri="{FF2B5EF4-FFF2-40B4-BE49-F238E27FC236}">
                <a16:creationId xmlns:a16="http://schemas.microsoft.com/office/drawing/2014/main" xmlns="" id="{2BB28774-75A5-C6E0-A699-50DFBF6390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09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2" name="Picture 75">
            <a:extLst>
              <a:ext uri="{FF2B5EF4-FFF2-40B4-BE49-F238E27FC236}">
                <a16:creationId xmlns:a16="http://schemas.microsoft.com/office/drawing/2014/main" xmlns="" id="{41C96BAA-2E7E-D5CB-7E22-080E949749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28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3" name="Picture 76">
            <a:extLst>
              <a:ext uri="{FF2B5EF4-FFF2-40B4-BE49-F238E27FC236}">
                <a16:creationId xmlns:a16="http://schemas.microsoft.com/office/drawing/2014/main" xmlns="" id="{F4438604-F64B-7925-F176-45C3A51D6F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4" name="Picture 77">
            <a:extLst>
              <a:ext uri="{FF2B5EF4-FFF2-40B4-BE49-F238E27FC236}">
                <a16:creationId xmlns:a16="http://schemas.microsoft.com/office/drawing/2014/main" xmlns="" id="{2FB59011-FD7B-36B4-28FD-53E447D0DA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181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5" name="Picture 78">
            <a:extLst>
              <a:ext uri="{FF2B5EF4-FFF2-40B4-BE49-F238E27FC236}">
                <a16:creationId xmlns:a16="http://schemas.microsoft.com/office/drawing/2014/main" xmlns="" id="{250E557F-DCFB-C393-2D95-FF64320B4E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105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6" name="Picture 79">
            <a:extLst>
              <a:ext uri="{FF2B5EF4-FFF2-40B4-BE49-F238E27FC236}">
                <a16:creationId xmlns:a16="http://schemas.microsoft.com/office/drawing/2014/main" xmlns="" id="{F754768C-8B77-6D6B-245A-767602F44A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382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7" name="Picture 80">
            <a:extLst>
              <a:ext uri="{FF2B5EF4-FFF2-40B4-BE49-F238E27FC236}">
                <a16:creationId xmlns:a16="http://schemas.microsoft.com/office/drawing/2014/main" xmlns="" id="{790B65D2-9AF3-2928-A327-D8F87D2220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9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8" name="Picture 81">
            <a:extLst>
              <a:ext uri="{FF2B5EF4-FFF2-40B4-BE49-F238E27FC236}">
                <a16:creationId xmlns:a16="http://schemas.microsoft.com/office/drawing/2014/main" xmlns="" id="{9C4817B5-E860-2895-3D41-C9AAD0DAC6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676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9" name="Picture 82">
            <a:extLst>
              <a:ext uri="{FF2B5EF4-FFF2-40B4-BE49-F238E27FC236}">
                <a16:creationId xmlns:a16="http://schemas.microsoft.com/office/drawing/2014/main" xmlns="" id="{93ED3523-844C-E863-15C1-991AD13254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812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0" name="Picture 83">
            <a:extLst>
              <a:ext uri="{FF2B5EF4-FFF2-40B4-BE49-F238E27FC236}">
                <a16:creationId xmlns:a16="http://schemas.microsoft.com/office/drawing/2014/main" xmlns="" id="{33AF41A4-0AD0-84EA-BFBC-F8E39F00D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14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1" name="Picture 84">
            <a:extLst>
              <a:ext uri="{FF2B5EF4-FFF2-40B4-BE49-F238E27FC236}">
                <a16:creationId xmlns:a16="http://schemas.microsoft.com/office/drawing/2014/main" xmlns="" id="{4FA9C4CA-9BCF-825F-9AAF-3A9C3EEA1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43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2" name="Picture 85">
            <a:extLst>
              <a:ext uri="{FF2B5EF4-FFF2-40B4-BE49-F238E27FC236}">
                <a16:creationId xmlns:a16="http://schemas.microsoft.com/office/drawing/2014/main" xmlns="" id="{97786356-5C26-9CD6-2EB1-D684CA0A1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43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3" name="Picture 86">
            <a:extLst>
              <a:ext uri="{FF2B5EF4-FFF2-40B4-BE49-F238E27FC236}">
                <a16:creationId xmlns:a16="http://schemas.microsoft.com/office/drawing/2014/main" xmlns="" id="{CAC41112-A203-ED0C-BEB1-2F7C316F0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343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4" name="Picture 87">
            <a:extLst>
              <a:ext uri="{FF2B5EF4-FFF2-40B4-BE49-F238E27FC236}">
                <a16:creationId xmlns:a16="http://schemas.microsoft.com/office/drawing/2014/main" xmlns="" id="{12EAE8AF-5F9D-3226-D26D-17440C4097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733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5" name="Picture 88">
            <a:extLst>
              <a:ext uri="{FF2B5EF4-FFF2-40B4-BE49-F238E27FC236}">
                <a16:creationId xmlns:a16="http://schemas.microsoft.com/office/drawing/2014/main" xmlns="" id="{89DC9EE4-6B16-D474-9ED6-901FF87FF6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57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6" name="Picture 89">
            <a:extLst>
              <a:ext uri="{FF2B5EF4-FFF2-40B4-BE49-F238E27FC236}">
                <a16:creationId xmlns:a16="http://schemas.microsoft.com/office/drawing/2014/main" xmlns="" id="{77B1D089-4336-936B-FCC6-40A2F64FD2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04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7" name="Picture 90">
            <a:extLst>
              <a:ext uri="{FF2B5EF4-FFF2-40B4-BE49-F238E27FC236}">
                <a16:creationId xmlns:a16="http://schemas.microsoft.com/office/drawing/2014/main" xmlns="" id="{5CC68D6E-A20A-D089-9D92-77681B431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8" name="Picture 91">
            <a:extLst>
              <a:ext uri="{FF2B5EF4-FFF2-40B4-BE49-F238E27FC236}">
                <a16:creationId xmlns:a16="http://schemas.microsoft.com/office/drawing/2014/main" xmlns="" id="{D577F5AA-E702-F0C2-B336-137F35709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953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95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953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95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72400"/>
          </a:xfrm>
          <a:prstGeom prst="rect">
            <a:avLst/>
          </a:prstGeom>
        </p:spPr>
      </p:pic>
      <p:sp>
        <p:nvSpPr>
          <p:cNvPr id="4098" name="TextBox 5">
            <a:extLst>
              <a:ext uri="{FF2B5EF4-FFF2-40B4-BE49-F238E27FC236}">
                <a16:creationId xmlns:a16="http://schemas.microsoft.com/office/drawing/2014/main" xmlns="" id="{804240F8-B93B-6795-7F33-26A0AB8AE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743200"/>
            <a:ext cx="9982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m_thanh_thong_bao_quan_trong_ve_chuong_trinh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810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6200"/>
            <a:ext cx="12191999" cy="7086600"/>
          </a:xfrm>
          <a:prstGeom prst="rect">
            <a:avLst/>
          </a:prstGeom>
        </p:spPr>
      </p:pic>
      <p:sp>
        <p:nvSpPr>
          <p:cNvPr id="3074" name="TextBox 5">
            <a:extLst>
              <a:ext uri="{FF2B5EF4-FFF2-40B4-BE49-F238E27FC236}">
                <a16:creationId xmlns:a16="http://schemas.microsoft.com/office/drawing/2014/main" xmlns="" id="{1FAC047A-B6E8-BC97-8C32-35FC43E3E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667000"/>
            <a:ext cx="5486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60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92010202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53" y="-76200"/>
            <a:ext cx="12192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724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72400"/>
          </a:xfrm>
          <a:prstGeom prst="rect">
            <a:avLst/>
          </a:prstGeom>
        </p:spPr>
      </p:pic>
      <p:sp>
        <p:nvSpPr>
          <p:cNvPr id="4098" name="TextBox 5">
            <a:extLst>
              <a:ext uri="{FF2B5EF4-FFF2-40B4-BE49-F238E27FC236}">
                <a16:creationId xmlns:a16="http://schemas.microsoft.com/office/drawing/2014/main" xmlns="" id="{804240F8-B93B-6795-7F33-26A0AB8AE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743200"/>
            <a:ext cx="10744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m_thanh_thong_bao_quan_trong_ve_chuong_trinh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810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0900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72400"/>
          </a:xfrm>
          <a:prstGeom prst="rect">
            <a:avLst/>
          </a:prstGeom>
        </p:spPr>
      </p:pic>
      <p:sp>
        <p:nvSpPr>
          <p:cNvPr id="4098" name="TextBox 5">
            <a:extLst>
              <a:ext uri="{FF2B5EF4-FFF2-40B4-BE49-F238E27FC236}">
                <a16:creationId xmlns:a16="http://schemas.microsoft.com/office/drawing/2014/main" xmlns="" id="{804240F8-B93B-6795-7F33-26A0AB8AE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743200"/>
            <a:ext cx="9982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60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="" val="424447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5064375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4456906"/>
            <a:ext cx="9272154" cy="1325563"/>
          </a:xfrm>
        </p:spPr>
        <p:txBody>
          <a:bodyPr/>
          <a:lstStyle/>
          <a:p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654" y="0"/>
            <a:ext cx="12192000" cy="7010400"/>
          </a:xfrm>
        </p:spPr>
      </p:pic>
    </p:spTree>
    <p:extLst>
      <p:ext uri="{BB962C8B-B14F-4D97-AF65-F5344CB8AC3E}">
        <p14:creationId xmlns:p14="http://schemas.microsoft.com/office/powerpoint/2010/main" xmlns="" val="3265917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72400"/>
          </a:xfrm>
          <a:prstGeom prst="rect">
            <a:avLst/>
          </a:prstGeom>
        </p:spPr>
      </p:pic>
      <p:sp>
        <p:nvSpPr>
          <p:cNvPr id="4098" name="TextBox 5">
            <a:extLst>
              <a:ext uri="{FF2B5EF4-FFF2-40B4-BE49-F238E27FC236}">
                <a16:creationId xmlns:a16="http://schemas.microsoft.com/office/drawing/2014/main" xmlns="" id="{804240F8-B93B-6795-7F33-26A0AB8AE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743200"/>
            <a:ext cx="9982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458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Đề tài : BÁC NÔNG DÂN CHĂM CHỈ&amp;quot;&quot;/&gt;&lt;property id=&quot;20307&quot; value=&quot;264&quot;/&gt;&lt;/object&gt;&lt;object type=&quot;3&quot; unique_id=&quot;10005&quot;&gt;&lt;property id=&quot;20148&quot; value=&quot;5&quot;/&gt;&lt;property id=&quot;20300&quot; value=&quot;Slide 2&quot;/&gt;&lt;property id=&quot;20307&quot; value=&quot;320&quot;/&gt;&lt;/object&gt;&lt;object type=&quot;3&quot; unique_id=&quot;10006&quot;&gt;&lt;property id=&quot;20148&quot; value=&quot;5&quot;/&gt;&lt;property id=&quot;20300&quot; value=&quot;Slide 3&quot;/&gt;&lt;property id=&quot;20307&quot; value=&quot;266&quot;/&gt;&lt;/object&gt;&lt;object type=&quot;3&quot; unique_id=&quot;10007&quot;&gt;&lt;property id=&quot;20148&quot; value=&quot;5&quot;/&gt;&lt;property id=&quot;20300&quot; value=&quot;Slide 4&quot;/&gt;&lt;property id=&quot;20307&quot; value=&quot;270&quot;/&gt;&lt;/object&gt;&lt;object type=&quot;3&quot; unique_id=&quot;10008&quot;&gt;&lt;property id=&quot;20148&quot; value=&quot;5&quot;/&gt;&lt;property id=&quot;20300&quot; value=&quot;Slide 5&quot;/&gt;&lt;property id=&quot;20307&quot; value=&quot;269&quot;/&gt;&lt;/object&gt;&lt;object type=&quot;3&quot; unique_id=&quot;10009&quot;&gt;&lt;property id=&quot;20148&quot; value=&quot;5&quot;/&gt;&lt;property id=&quot;20300&quot; value=&quot;Slide 6&quot;/&gt;&lt;property id=&quot;20307&quot; value=&quot;268&quot;/&gt;&lt;/object&gt;&lt;object type=&quot;3&quot; unique_id=&quot;10010&quot;&gt;&lt;property id=&quot;20148&quot; value=&quot;5&quot;/&gt;&lt;property id=&quot;20300&quot; value=&quot;Slide 7 - &amp;quot;Tát nước&amp;quot;&quot;/&gt;&lt;property id=&quot;20307&quot; value=&quot;259&quot;/&gt;&lt;/object&gt;&lt;object type=&quot;3&quot; unique_id=&quot;10011&quot;&gt;&lt;property id=&quot;20148&quot; value=&quot;5&quot;/&gt;&lt;property id=&quot;20300&quot; value=&quot;Slide 8&quot;/&gt;&lt;property id=&quot;20307&quot; value=&quot;276&quot;/&gt;&lt;/object&gt;&lt;object type=&quot;3&quot; unique_id=&quot;10012&quot;&gt;&lt;property id=&quot;20148&quot; value=&quot;5&quot;/&gt;&lt;property id=&quot;20300&quot; value=&quot;Slide 9&quot;/&gt;&lt;property id=&quot;20307&quot; value=&quot;277&quot;/&gt;&lt;/object&gt;&lt;object type=&quot;3&quot; unique_id=&quot;10013&quot;&gt;&lt;property id=&quot;20148&quot; value=&quot;5&quot;/&gt;&lt;property id=&quot;20300&quot; value=&quot;Slide 10 - &amp;quot;Gặt lúa&amp;quot;&quot;/&gt;&lt;property id=&quot;20307&quot; value=&quot;260&quot;/&gt;&lt;/object&gt;&lt;object type=&quot;3&quot; unique_id=&quot;10014&quot;&gt;&lt;property id=&quot;20148&quot; value=&quot;5&quot;/&gt;&lt;property id=&quot;20300&quot; value=&quot;Slide 11 - &amp;quot;Tuốt lúa&amp;quot;&quot;/&gt;&lt;property id=&quot;20307&quot; value=&quot;261&quot;/&gt;&lt;/object&gt;&lt;object type=&quot;3&quot; unique_id=&quot;10015&quot;&gt;&lt;property id=&quot;20148&quot; value=&quot;5&quot;/&gt;&lt;property id=&quot;20300&quot; value=&quot;Slide 12 - &amp;quot;Phơi lúa&amp;quot;&quot;/&gt;&lt;property id=&quot;20307&quot; value=&quot;262&quot;/&gt;&lt;/object&gt;&lt;object type=&quot;3&quot; unique_id=&quot;10016&quot;&gt;&lt;property id=&quot;20148&quot; value=&quot;5&quot;/&gt;&lt;property id=&quot;20300&quot; value=&quot;Slide 13&quot;/&gt;&lt;property id=&quot;20307&quot; value=&quot;316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300&quot;/&gt;&lt;/object&gt;&lt;object type=&quot;3&quot; unique_id=&quot;10020&quot;&gt;&lt;property id=&quot;20148&quot; value=&quot;5&quot;/&gt;&lt;property id=&quot;20300&quot; value=&quot;Slide 17&quot;/&gt;&lt;property id=&quot;20307&quot; value=&quot;301&quot;/&gt;&lt;/object&gt;&lt;object type=&quot;3&quot; unique_id=&quot;10021&quot;&gt;&lt;property id=&quot;20148&quot; value=&quot;5&quot;/&gt;&lt;property id=&quot;20300&quot; value=&quot;Slide 18&quot;/&gt;&lt;property id=&quot;20307&quot; value=&quot;318&quot;/&gt;&lt;/object&gt;&lt;object type=&quot;3&quot; unique_id=&quot;10022&quot;&gt;&lt;property id=&quot;20148&quot; value=&quot;5&quot;/&gt;&lt;property id=&quot;20300&quot; value=&quot;Slide 19&quot;/&gt;&lt;property id=&quot;20307&quot; value=&quot;319&quot;/&gt;&lt;/object&gt;&lt;object type=&quot;3&quot; unique_id=&quot;10023&quot;&gt;&lt;property id=&quot;20148&quot; value=&quot;5&quot;/&gt;&lt;property id=&quot;20300&quot; value=&quot;Slide 20&quot;/&gt;&lt;property id=&quot;20307&quot; value=&quot;322&quot;/&gt;&lt;/object&gt;&lt;object type=&quot;3&quot; unique_id=&quot;10024&quot;&gt;&lt;property id=&quot;20148&quot; value=&quot;5&quot;/&gt;&lt;property id=&quot;20300&quot; value=&quot;Slide 21&quot;/&gt;&lt;property id=&quot;20307&quot; value=&quot;321&quot;/&gt;&lt;/object&gt;&lt;object type=&quot;3&quot; unique_id=&quot;10025&quot;&gt;&lt;property id=&quot;20148&quot; value=&quot;5&quot;/&gt;&lt;property id=&quot;20300&quot; value=&quot;Slide 22&quot;/&gt;&lt;property id=&quot;20307&quot; value=&quot;323&quot;/&gt;&lt;/object&gt;&lt;object type=&quot;3&quot; unique_id=&quot;10026&quot;&gt;&lt;property id=&quot;20148&quot; value=&quot;5&quot;/&gt;&lt;property id=&quot;20300&quot; value=&quot;Slide 23&quot;/&gt;&lt;property id=&quot;20307&quot; value=&quot;324&quot;/&gt;&lt;/object&gt;&lt;object type=&quot;3&quot; unique_id=&quot;10027&quot;&gt;&lt;property id=&quot;20148&quot; value=&quot;5&quot;/&gt;&lt;property id=&quot;20300&quot; value=&quot;Slide 24&quot;/&gt;&lt;property id=&quot;20307&quot; value=&quot;274&quot;/&gt;&lt;/object&gt;&lt;object type=&quot;3&quot; unique_id=&quot;10028&quot;&gt;&lt;property id=&quot;20148&quot; value=&quot;5&quot;/&gt;&lt;property id=&quot;20300&quot; value=&quot;Slide 25&quot;/&gt;&lt;property id=&quot;20307&quot; value=&quot;30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1780</TotalTime>
  <Words>205</Words>
  <Application>Microsoft Office PowerPoint</Application>
  <PresentationFormat>Custom</PresentationFormat>
  <Paragraphs>42</Paragraphs>
  <Slides>14</Slides>
  <Notes>11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NEWMEN</cp:lastModifiedBy>
  <cp:revision>139</cp:revision>
  <cp:lastPrinted>2024-11-20T15:35:56Z</cp:lastPrinted>
  <dcterms:created xsi:type="dcterms:W3CDTF">2009-12-01T22:43:56Z</dcterms:created>
  <dcterms:modified xsi:type="dcterms:W3CDTF">2026-03-07T02:45:35Z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