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3" r:id="rId8"/>
    <p:sldId id="267" r:id="rId9"/>
    <p:sldId id="266" r:id="rId10"/>
    <p:sldId id="268" r:id="rId11"/>
    <p:sldId id="264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BF9280-3F68-4D97-AF50-E3CC1A180BB2}">
          <p14:sldIdLst>
            <p14:sldId id="256"/>
            <p14:sldId id="257"/>
            <p14:sldId id="258"/>
          </p14:sldIdLst>
        </p14:section>
        <p14:section name="Untitled Section" id="{FCF315FC-EDE6-4492-8A44-DD4D71B9BD24}">
          <p14:sldIdLst>
            <p14:sldId id="260"/>
            <p14:sldId id="261"/>
            <p14:sldId id="265"/>
            <p14:sldId id="263"/>
            <p14:sldId id="267"/>
            <p14:sldId id="266"/>
            <p14:sldId id="268"/>
            <p14:sldId id="264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330" y="20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04D1-6593-3A74-5109-9284CD16E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E7A07-4527-D08A-7682-CFCCB982A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BFCA1-CC2D-F930-8895-29886F6E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AF599-7814-0A85-9946-F03352A0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8DC3E-504B-7183-3890-CC6E77D4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8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DA75E-90B7-9BBA-0AC8-116EB4D8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669E4-8D57-F18C-DC4D-E1D5289BE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E4F5D-FD3C-4A93-6DB5-18FCCE54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44FFA-0134-D404-1526-8D38C358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FA1F5-59FB-C823-E72F-057519A7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8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7B77D-55EB-3515-13D1-A414F559E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31BF6-2A79-D124-F2DA-ED366CBC2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266FD-8C35-3BFD-09DA-E53BA0D6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F107-745F-5D44-C866-08383D6B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6D56D-F6ED-0394-885B-BD6AC369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81F38-1461-B5A7-C1B7-6AE123C2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B7B38-D55C-9B29-0A42-84FD3CEBE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A9ED-BA24-7FED-1122-C3FE56C1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7507A-66A4-02FF-81D9-67A55241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962D4-2244-B07E-81A1-BCE7A2E0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5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7CD0-B49C-4927-5FB3-CD9EE6E3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66884-80EA-8455-4DB1-122B44C12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A195F-EEB5-A00D-9AB4-208A8DA2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86EF3-B5C5-DE7E-2242-9390C24F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2A3C7-697E-1E63-6B59-930BEC02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5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DF21-C926-39C1-3632-169B1410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5081-D103-E25E-9471-30077F474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81018-3D37-32F8-49CB-E3BE501E7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F6E67-BECE-AD74-2F50-B04000CA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B2E7F-D199-3798-ABF7-7F3206B7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20313-68E4-1453-3270-46C230FF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1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3DAE-5961-8CC7-5C69-A48B35F0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0B62D-2F47-1F4C-56CE-562D4F6E1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89260-C845-51C3-7462-68064DF8F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E8D8D-7261-EC8E-FCC3-8DDB03C04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5AA35-96EE-8AF8-4DA5-B78CB6DCC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1CE41-296B-7701-5B1D-1F9AA83B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E9CBF-4408-78BF-F477-012FC18A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67A32-5C1C-9E7F-988E-9BD54E85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C1EC-A442-E66D-C05C-CB5D08C0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EE923-3CBB-5BDA-0669-676128E5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CA3E6-2302-EA00-DEE1-706498A5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2E87D-3B4C-9E7F-1DF1-94D3EF285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773F6-E505-05BD-9BF8-43FB2582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2F09E-D353-15CF-9E0E-B6FBE46E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40203-1917-4186-D15F-4F3BC564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2C75-30D7-D039-6C08-C15E2F91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3893D-B702-A7F6-A5E7-B688DB364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DC4FF-21F7-FE86-4027-B1FFB330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058E9-CD3D-A7BC-82BC-3E149E81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2C9ED-85F9-8CEF-46F8-5C8AE168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23660-4C00-9DB7-0678-972DC6F8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D4EB-3B59-20B9-EA72-23742152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7EE99-6C70-A462-A8B2-AE669BF2C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2AB02-E872-3F52-96A2-D3D210337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4CC41-780F-DDD9-ABEF-9B580054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F2D81-0BD7-5523-1B80-2DA8388D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8DB8A-09D1-936A-7A00-59090373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5E433B-101A-47C4-B716-D1888F91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1FBB7-D576-38EA-9D6E-A2F2F6A7D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B636E-2928-8D1E-8D66-EF20AD2FE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1FA4EE-2459-4891-9471-51864F33814E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53AFA-2968-764C-D2E8-DA2C24AD1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2C2CC-1823-2EDB-9C6B-7A6AE32AF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210191-23A6-4CCC-BCDD-64976CA8E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23AC-324F-A37A-DEAB-8733728F2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643391"/>
            <a:ext cx="9303657" cy="89512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MINH TÂN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MINH THUẬN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3B951-9D1C-56D0-AAC1-5EF51F81E85A}"/>
              </a:ext>
            </a:extLst>
          </p:cNvPr>
          <p:cNvSpPr txBox="1"/>
          <p:nvPr/>
        </p:nvSpPr>
        <p:spPr>
          <a:xfrm flipH="1">
            <a:off x="2873830" y="2832333"/>
            <a:ext cx="74603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Đào Thị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3EF95-BA15-7AB4-6EB8-32B1E60C4DC7}"/>
              </a:ext>
            </a:extLst>
          </p:cNvPr>
          <p:cNvSpPr txBox="1"/>
          <p:nvPr/>
        </p:nvSpPr>
        <p:spPr>
          <a:xfrm>
            <a:off x="4696418" y="5726590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2025-2026</a:t>
            </a:r>
          </a:p>
        </p:txBody>
      </p:sp>
    </p:spTree>
    <p:extLst>
      <p:ext uri="{BB962C8B-B14F-4D97-AF65-F5344CB8AC3E}">
        <p14:creationId xmlns:p14="http://schemas.microsoft.com/office/powerpoint/2010/main" val="327842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F118-7F78-8B0A-0DE7-32E39324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áo Dục Mầm Non - Không Chơi Những Vật Có Thể Gây Nguy Hiểm - Vina Cartoon - YouTube">
            <a:hlinkClick r:id="" action="ppaction://media"/>
            <a:extLst>
              <a:ext uri="{FF2B5EF4-FFF2-40B4-BE49-F238E27FC236}">
                <a16:creationId xmlns:a16="http://schemas.microsoft.com/office/drawing/2014/main" id="{36C44E20-60F8-7A7D-7B6B-5111AB6FCF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060" r="1183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74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finger with a blood drop on it&#10;&#10;AI-generated content may be incorrect.">
            <a:extLst>
              <a:ext uri="{FF2B5EF4-FFF2-40B4-BE49-F238E27FC236}">
                <a16:creationId xmlns:a16="http://schemas.microsoft.com/office/drawing/2014/main" id="{9F40CB1F-80B6-8133-43C8-D3B30D54D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" y="1384820"/>
            <a:ext cx="5708276" cy="3810274"/>
          </a:xfrm>
          <a:prstGeom prst="rect">
            <a:avLst/>
          </a:prstGeom>
        </p:spPr>
      </p:pic>
      <p:pic>
        <p:nvPicPr>
          <p:cNvPr id="5" name="Content Placeholder 4" descr="A hand with a bandaged bandage on it&#10;&#10;AI-generated content may be incorrect.">
            <a:extLst>
              <a:ext uri="{FF2B5EF4-FFF2-40B4-BE49-F238E27FC236}">
                <a16:creationId xmlns:a16="http://schemas.microsoft.com/office/drawing/2014/main" id="{93805854-3131-E10E-32AB-61283CCCB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 b="14968"/>
          <a:stretch>
            <a:fillRect/>
          </a:stretch>
        </p:blipFill>
        <p:spPr>
          <a:xfrm>
            <a:off x="6256865" y="1384819"/>
            <a:ext cx="6280610" cy="38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A046C5-A3AA-1892-4EE8-301CEB887B26}"/>
              </a:ext>
            </a:extLst>
          </p:cNvPr>
          <p:cNvSpPr txBox="1"/>
          <p:nvPr/>
        </p:nvSpPr>
        <p:spPr>
          <a:xfrm>
            <a:off x="2005263" y="2866935"/>
            <a:ext cx="879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chơi trò chơi">
            <a:hlinkClick r:id="" action="ppaction://media"/>
            <a:extLst>
              <a:ext uri="{FF2B5EF4-FFF2-40B4-BE49-F238E27FC236}">
                <a16:creationId xmlns:a16="http://schemas.microsoft.com/office/drawing/2014/main" id="{C028B8C1-1482-3056-41DC-8D57C95DE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23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0EEF9-5CDC-7ECF-6B36-C8A87575E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538AEA-E29E-906D-DFE1-8D16367D2605}"/>
              </a:ext>
            </a:extLst>
          </p:cNvPr>
          <p:cNvSpPr txBox="1"/>
          <p:nvPr/>
        </p:nvSpPr>
        <p:spPr>
          <a:xfrm>
            <a:off x="2133600" y="2866935"/>
            <a:ext cx="853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chơi trò chơi">
            <a:hlinkClick r:id="" action="ppaction://media"/>
            <a:extLst>
              <a:ext uri="{FF2B5EF4-FFF2-40B4-BE49-F238E27FC236}">
                <a16:creationId xmlns:a16="http://schemas.microsoft.com/office/drawing/2014/main" id="{2925CB0C-0695-80F6-22AB-3165560C4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23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khởi động tiết học Vỗ cái tay lên đi - YouTube">
            <a:hlinkClick r:id="" action="ppaction://media"/>
            <a:extLst>
              <a:ext uri="{FF2B5EF4-FFF2-40B4-BE49-F238E27FC236}">
                <a16:creationId xmlns:a16="http://schemas.microsoft.com/office/drawing/2014/main" id="{E60BBFEC-982D-CCF7-249E-1CB92DECD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encil&#10;&#10;AI-generated content may be incorrect.">
            <a:extLst>
              <a:ext uri="{FF2B5EF4-FFF2-40B4-BE49-F238E27FC236}">
                <a16:creationId xmlns:a16="http://schemas.microsoft.com/office/drawing/2014/main" id="{CE287AFF-C84F-A076-E8D5-81CEE4CA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b="64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22B1B1E-91A7-044A-3294-C1C7845B5123}"/>
              </a:ext>
            </a:extLst>
          </p:cNvPr>
          <p:cNvSpPr/>
          <p:nvPr/>
        </p:nvSpPr>
        <p:spPr>
          <a:xfrm>
            <a:off x="666427" y="3161654"/>
            <a:ext cx="526942" cy="14878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53F2D8F-FA60-B7B7-61B1-169A7B3F1B5B}"/>
              </a:ext>
            </a:extLst>
          </p:cNvPr>
          <p:cNvSpPr/>
          <p:nvPr/>
        </p:nvSpPr>
        <p:spPr>
          <a:xfrm rot="10800000">
            <a:off x="10267627" y="3429000"/>
            <a:ext cx="526942" cy="14878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artoon of a child&#10;&#10;AI-generated content may be incorrect.">
            <a:extLst>
              <a:ext uri="{FF2B5EF4-FFF2-40B4-BE49-F238E27FC236}">
                <a16:creationId xmlns:a16="http://schemas.microsoft.com/office/drawing/2014/main" id="{00A2E867-A994-DA3E-9BD3-B7D002865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9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pair of scissors&#10;&#10;AI-generated content may be incorrect.">
            <a:extLst>
              <a:ext uri="{FF2B5EF4-FFF2-40B4-BE49-F238E27FC236}">
                <a16:creationId xmlns:a16="http://schemas.microsoft.com/office/drawing/2014/main" id="{ACBBE7CC-6C8E-198E-8714-48CF1488B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618904"/>
            <a:ext cx="6353162" cy="6353162"/>
          </a:xfr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D95359F-AC4F-A6F5-2FBB-B0E2B60CD966}"/>
              </a:ext>
            </a:extLst>
          </p:cNvPr>
          <p:cNvSpPr/>
          <p:nvPr/>
        </p:nvSpPr>
        <p:spPr>
          <a:xfrm>
            <a:off x="7576457" y="217714"/>
            <a:ext cx="2685143" cy="1451428"/>
          </a:xfrm>
          <a:prstGeom prst="cloudCallout">
            <a:avLst>
              <a:gd name="adj1" fmla="val -65157"/>
              <a:gd name="adj2" fmla="val 8250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07C64-D66E-2E04-6F36-405E53D115B6}"/>
              </a:ext>
            </a:extLst>
          </p:cNvPr>
          <p:cNvSpPr txBox="1"/>
          <p:nvPr/>
        </p:nvSpPr>
        <p:spPr>
          <a:xfrm>
            <a:off x="8068919" y="659695"/>
            <a:ext cx="169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5BBC2816-4E6E-BC81-D15F-EA91C3141D2A}"/>
              </a:ext>
            </a:extLst>
          </p:cNvPr>
          <p:cNvSpPr/>
          <p:nvPr/>
        </p:nvSpPr>
        <p:spPr>
          <a:xfrm>
            <a:off x="1705428" y="3069771"/>
            <a:ext cx="2685143" cy="1451428"/>
          </a:xfrm>
          <a:prstGeom prst="cloudCallout">
            <a:avLst>
              <a:gd name="adj1" fmla="val 65654"/>
              <a:gd name="adj2" fmla="val 5750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E1D43-AB29-9BED-D257-BE1888542248}"/>
              </a:ext>
            </a:extLst>
          </p:cNvPr>
          <p:cNvSpPr txBox="1"/>
          <p:nvPr/>
        </p:nvSpPr>
        <p:spPr>
          <a:xfrm>
            <a:off x="2006599" y="3533875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artoon of a child&#10;&#10;AI-generated content may be incorrect.">
            <a:extLst>
              <a:ext uri="{FF2B5EF4-FFF2-40B4-BE49-F238E27FC236}">
                <a16:creationId xmlns:a16="http://schemas.microsoft.com/office/drawing/2014/main" id="{ADD34AEE-46A6-5453-533B-E06EA3267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knife with a black handle&#10;&#10;AI-generated content may be incorrect.">
            <a:extLst>
              <a:ext uri="{FF2B5EF4-FFF2-40B4-BE49-F238E27FC236}">
                <a16:creationId xmlns:a16="http://schemas.microsoft.com/office/drawing/2014/main" id="{C17B7DFE-B5BF-FED6-D8F5-59C54CB2F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977440E-DDCF-823F-1356-69E84CEB5C41}"/>
              </a:ext>
            </a:extLst>
          </p:cNvPr>
          <p:cNvSpPr/>
          <p:nvPr/>
        </p:nvSpPr>
        <p:spPr>
          <a:xfrm>
            <a:off x="8881533" y="208038"/>
            <a:ext cx="2774196" cy="1660614"/>
          </a:xfrm>
          <a:prstGeom prst="wedgeEllipseCallout">
            <a:avLst>
              <a:gd name="adj1" fmla="val -59549"/>
              <a:gd name="adj2" fmla="val 46856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5B272A2-EB28-7518-8CAC-5BDA37ED7B62}"/>
              </a:ext>
            </a:extLst>
          </p:cNvPr>
          <p:cNvSpPr/>
          <p:nvPr/>
        </p:nvSpPr>
        <p:spPr>
          <a:xfrm>
            <a:off x="5811761" y="4989347"/>
            <a:ext cx="2774196" cy="1660614"/>
          </a:xfrm>
          <a:prstGeom prst="wedgeEllipseCallout">
            <a:avLst>
              <a:gd name="adj1" fmla="val -70536"/>
              <a:gd name="adj2" fmla="val -47539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4E36A-63C1-933E-254A-A4CD6FC57E0E}"/>
              </a:ext>
            </a:extLst>
          </p:cNvPr>
          <p:cNvSpPr txBox="1"/>
          <p:nvPr/>
        </p:nvSpPr>
        <p:spPr>
          <a:xfrm>
            <a:off x="9376228" y="745957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427A9E-078A-1FA7-145C-1DB947B8E5B1}"/>
              </a:ext>
            </a:extLst>
          </p:cNvPr>
          <p:cNvSpPr txBox="1"/>
          <p:nvPr/>
        </p:nvSpPr>
        <p:spPr>
          <a:xfrm>
            <a:off x="6339415" y="5462751"/>
            <a:ext cx="224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</p:spTree>
    <p:extLst>
      <p:ext uri="{BB962C8B-B14F-4D97-AF65-F5344CB8AC3E}">
        <p14:creationId xmlns:p14="http://schemas.microsoft.com/office/powerpoint/2010/main" val="13912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6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fork&#10;&#10;AI-generated content may be incorrect.">
            <a:extLst>
              <a:ext uri="{FF2B5EF4-FFF2-40B4-BE49-F238E27FC236}">
                <a16:creationId xmlns:a16="http://schemas.microsoft.com/office/drawing/2014/main" id="{31073BF1-972E-3653-556B-703543388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4" y="643467"/>
            <a:ext cx="2475653" cy="24756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nch of toothpicks on a white background&#10;&#10;AI-generated content may be incorrect.">
            <a:extLst>
              <a:ext uri="{FF2B5EF4-FFF2-40B4-BE49-F238E27FC236}">
                <a16:creationId xmlns:a16="http://schemas.microsoft.com/office/drawing/2014/main" id="{83540E0B-8547-36AE-43EC-F4A7E9418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58" y="650497"/>
            <a:ext cx="2468623" cy="246862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wdriver with a black handle&#10;&#10;AI-generated content may be incorrect.">
            <a:extLst>
              <a:ext uri="{FF2B5EF4-FFF2-40B4-BE49-F238E27FC236}">
                <a16:creationId xmlns:a16="http://schemas.microsoft.com/office/drawing/2014/main" id="{BF0492C9-A6E0-E73E-580F-8CE1675D6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1821" r="10550" b="1496"/>
          <a:stretch/>
        </p:blipFill>
        <p:spPr>
          <a:xfrm>
            <a:off x="1013411" y="3748194"/>
            <a:ext cx="2323218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nails on a white background&#10;&#10;AI-generated content may be incorrect.">
            <a:extLst>
              <a:ext uri="{FF2B5EF4-FFF2-40B4-BE49-F238E27FC236}">
                <a16:creationId xmlns:a16="http://schemas.microsoft.com/office/drawing/2014/main" id="{3BC3357F-733E-DE48-20E7-8BB8CDB56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0428"/>
          <a:stretch/>
        </p:blipFill>
        <p:spPr>
          <a:xfrm>
            <a:off x="4381676" y="1809783"/>
            <a:ext cx="3252903" cy="32524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roken glass with pieces of water&#10;&#10;AI-generated content may be incorrect.">
            <a:extLst>
              <a:ext uri="{FF2B5EF4-FFF2-40B4-BE49-F238E27FC236}">
                <a16:creationId xmlns:a16="http://schemas.microsoft.com/office/drawing/2014/main" id="{C620A432-D13E-1912-743A-F7DDE1DD4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4072646"/>
            <a:ext cx="3252903" cy="18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artoon of a child&#10;&#10;AI-generated content may be incorrect.">
            <a:extLst>
              <a:ext uri="{FF2B5EF4-FFF2-40B4-BE49-F238E27FC236}">
                <a16:creationId xmlns:a16="http://schemas.microsoft.com/office/drawing/2014/main" id="{77214157-57B9-B276-0F39-35E475295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5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64</Words>
  <Application>Microsoft Office PowerPoint</Application>
  <PresentationFormat>Widescreen</PresentationFormat>
  <Paragraphs>11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Office Theme</vt:lpstr>
      <vt:lpstr>ỦY BAN NHÂN DÂN XÃ MINH TÂN TRƯỜNG MẦM NON MINH THUẬN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</cp:revision>
  <dcterms:created xsi:type="dcterms:W3CDTF">2025-11-20T07:35:05Z</dcterms:created>
  <dcterms:modified xsi:type="dcterms:W3CDTF">2025-11-20T08:48:09Z</dcterms:modified>
</cp:coreProperties>
</file>