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60" r:id="rId4"/>
    <p:sldId id="259" r:id="rId5"/>
    <p:sldId id="261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E0451-6A17-EFE4-8ED6-6E769F64C8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8C6CC1-B342-9124-F088-0D88CFD1C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1261D-8FDB-3616-B254-11375DEFE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BB679-26F3-9B1B-3479-F5C211C4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CF89F-0C4B-5770-F646-D5E8ACCD4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7151E-639A-5BC1-CF3A-FBFA4F6F9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CFABE8-C0E3-6813-68A9-AC8B4319B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A772A-2709-9CC9-B4F1-837220D0B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61397-5237-927B-0067-DA8232AF1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30248-2743-BA29-F816-462A3800F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3899E9-6334-C8AC-CB5F-E7EAA2F75A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AECCA-978E-29F0-5A72-8597BC8D1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67161-5314-4155-E00B-73DB3F1B8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02A83-09F0-6188-EAA3-749DAC57A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86550-2A38-EC27-A374-872B2C54E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86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54958-DE9B-42E9-48E7-FAEECFADA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4CE02-34C4-2993-433A-A04EFCDC7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9A02D-2265-C407-957A-E36CF9005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83F9D-4B99-83BB-2CB0-5B7674B31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1C4A4-FC6C-3F85-9A36-92F857420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72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B396E-E447-941C-E5B8-E05C4BD57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BA6AC-77C4-4856-BA0B-EE4C8C2DD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E98F8-774D-CEAC-27AC-AFFE01D63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F3909-64F4-5367-9954-206666E4C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A8839-D7B4-26C8-58F1-12F309E21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64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6424F-CC7E-ACED-1F9C-D280FA125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152FD-9F8D-9620-A88B-6A18310913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663802-DDF1-0C52-929C-58BEE952A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34079-936D-07D3-1736-8A8E57442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F64EBB-8160-68CD-8EC3-398AA6824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CE476-5833-031F-643B-D610794B6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49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D5E83-EFDF-988F-F06F-E74360B60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479E6-2F61-2053-A59E-3B2E788B9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EEE218-6B97-4D3B-4762-C58C2A970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E040E5-B29F-A172-0979-1A0013713F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544756-E618-03D0-7FD5-4A3F25A1DB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1DDEB4-1C9D-8483-8878-D3C3D4B77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000557-EB12-E0A1-E0FE-4E2352690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B7123D-85D5-2936-852C-A88B5C0F3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3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08301-8F34-5191-970C-2E482BDF8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DD364E-3F71-76B7-4058-27B53738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5B9842-2207-6DC3-7316-C9916D373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6F2CD-BDD8-6944-76C0-808C14E62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08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32D8D-ACEF-3FF4-F863-DDD11722D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E629FD-2482-4AFE-6545-D03E5151B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FDF4F-1F22-C69F-B09B-794DC49F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63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1F73-8B12-4C77-600E-FC81F715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2460C-04DC-8FA3-3EAB-E5285FEF3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E39AF-1A6F-0AC1-8712-0E0270E65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FDF573-172E-D05A-71B2-FCD756880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6A263-3749-C902-711B-5F2C61433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AEC03C-ABA4-D486-7A61-6B97A0EF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90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351C2-64A6-A233-8B17-2A757330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15F57E-50AA-9A73-BF29-C32AC19D13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A3CB7-6FCA-59D3-88E0-F48C917C6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45489A-9E3F-3016-D72D-20B41FBFE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9E794C-1E0E-31FF-90B3-AF73C7A49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3C9D1-B6B8-0812-E557-C7E1185D4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82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6BCA01-0D00-5FF8-2E27-8AEAF752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5D68C-EAA1-FA8C-4DF8-F88A61D14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7D40A-4823-F204-01C1-8260B2C857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A38F49-B3E2-4BF0-BEC7-C30D34ABBB8D}" type="datetime1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B930C-D6E3-1D9B-DD8D-75507C792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13F35-844F-A7E2-D84A-911D27173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8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14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0EDB6-4626-37BD-696A-F97F151D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100" y="448808"/>
            <a:ext cx="72898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XÃ MINH TÂN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MINH THUẬN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8F6E3-697F-AC43-B089-56A8F63E8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257" y="2235200"/>
            <a:ext cx="6183086" cy="3898219"/>
          </a:xfrm>
        </p:spPr>
        <p:txBody>
          <a:bodyPr/>
          <a:lstStyle/>
          <a:p>
            <a:pPr marL="0" indent="0">
              <a:buNone/>
            </a:pPr>
            <a:r>
              <a:rPr lang="vi-VN" b="1" dirty="0">
                <a:solidFill>
                  <a:srgbClr val="FF0000"/>
                </a:solidFill>
                <a:latin typeface="+mj-lt"/>
              </a:rPr>
              <a:t>Lĩnh vực phát triển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ngôn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ngữ</a:t>
            </a:r>
            <a:endParaRPr lang="en-US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vi-VN" b="1" dirty="0">
                <a:solidFill>
                  <a:srgbClr val="FF0000"/>
                </a:solidFill>
                <a:latin typeface="+mj-lt"/>
              </a:rPr>
              <a:t>Chủ đề: Gia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đình</a:t>
            </a:r>
            <a:endParaRPr lang="en-US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vi-VN" b="1" dirty="0">
                <a:solidFill>
                  <a:srgbClr val="FF0000"/>
                </a:solidFill>
                <a:latin typeface="+mj-lt"/>
              </a:rPr>
              <a:t>Đề tài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: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Kể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truyện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“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Tích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chu”</a:t>
            </a:r>
            <a:endParaRPr lang="en-US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vi-VN" b="1" dirty="0">
                <a:solidFill>
                  <a:srgbClr val="FF0000"/>
                </a:solidFill>
                <a:latin typeface="+mj-lt"/>
              </a:rPr>
              <a:t>Độ tuổi: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4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-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5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 tuổi</a:t>
            </a:r>
            <a:endParaRPr lang="en-US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vi-VN" b="1" dirty="0">
                <a:solidFill>
                  <a:srgbClr val="FF0000"/>
                </a:solidFill>
                <a:latin typeface="+mj-lt"/>
              </a:rPr>
              <a:t>Thời gian: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25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-3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0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 phút</a:t>
            </a:r>
            <a:endParaRPr lang="en-US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vi-VN" b="1" dirty="0">
                <a:solidFill>
                  <a:srgbClr val="FF0000"/>
                </a:solidFill>
                <a:latin typeface="+mj-lt"/>
              </a:rPr>
              <a:t>Giáo viên thực hiện: Đào Thị Nguyệt</a:t>
            </a:r>
            <a:endParaRPr lang="en-US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5354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Về miền cổ tích">
            <a:hlinkClick r:id="" action="ppaction://media"/>
            <a:extLst>
              <a:ext uri="{FF2B5EF4-FFF2-40B4-BE49-F238E27FC236}">
                <a16:creationId xmlns:a16="http://schemas.microsoft.com/office/drawing/2014/main" id="{D1DC464A-D30D-9176-1AA8-72BB63882B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1750"/>
          </a:xfrm>
        </p:spPr>
      </p:pic>
    </p:spTree>
    <p:extLst>
      <p:ext uri="{BB962C8B-B14F-4D97-AF65-F5344CB8AC3E}">
        <p14:creationId xmlns:p14="http://schemas.microsoft.com/office/powerpoint/2010/main" val="384367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ru con ngủ Bắc Bộ - Không quảng cáo">
            <a:hlinkClick r:id="" action="ppaction://media"/>
            <a:extLst>
              <a:ext uri="{FF2B5EF4-FFF2-40B4-BE49-F238E27FC236}">
                <a16:creationId xmlns:a16="http://schemas.microsoft.com/office/drawing/2014/main" id="{37D5F209-2054-AE28-6979-09EEED8FF7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738" end="1.2435481875E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507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841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55843-D23E-A63B-BD9D-825C387D2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7205623941984">
            <a:hlinkClick r:id="" action="ppaction://media"/>
            <a:extLst>
              <a:ext uri="{FF2B5EF4-FFF2-40B4-BE49-F238E27FC236}">
                <a16:creationId xmlns:a16="http://schemas.microsoft.com/office/drawing/2014/main" id="{E64BCA64-815E-67A0-AF73-D356A67F81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69839" cy="6858000"/>
          </a:xfrm>
        </p:spPr>
      </p:pic>
    </p:spTree>
    <p:extLst>
      <p:ext uri="{BB962C8B-B14F-4D97-AF65-F5344CB8AC3E}">
        <p14:creationId xmlns:p14="http://schemas.microsoft.com/office/powerpoint/2010/main" val="262242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5245 background phông nền mầm non file corel x7 - Chia sẻ &amp; cung cấp file  thiết kế quảng cáo, đồ họa vector, file in ấn chất lượng. Download file  Corel, AI,">
            <a:extLst>
              <a:ext uri="{FF2B5EF4-FFF2-40B4-BE49-F238E27FC236}">
                <a16:creationId xmlns:a16="http://schemas.microsoft.com/office/drawing/2014/main" id="{FD6116CE-56C9-8489-AC15-83C6F82F2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12192000" cy="622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ài hát khởi động tiết học - Người tôi yêu tôi thương - THIENTUONG KNS">
            <a:hlinkClick r:id="" action="ppaction://media"/>
            <a:extLst>
              <a:ext uri="{FF2B5EF4-FFF2-40B4-BE49-F238E27FC236}">
                <a16:creationId xmlns:a16="http://schemas.microsoft.com/office/drawing/2014/main" id="{B5A55A84-2E60-DA98-FACA-D5FA07D651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6383" y="619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9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</TotalTime>
  <Words>55</Words>
  <Application>Microsoft Office PowerPoint</Application>
  <PresentationFormat>Widescreen</PresentationFormat>
  <Paragraphs>7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Times New Roman</vt:lpstr>
      <vt:lpstr>Office Theme</vt:lpstr>
      <vt:lpstr>ỦY BAN NHÂN DÂN XÃ MINH TÂN TRƯỜNG MẦM NON MINH THUẬN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XÃ MINH TÂN TRƯỜNG MẦM NON MINH THUẬN</dc:title>
  <dc:creator>Admin</dc:creator>
  <cp:lastModifiedBy>Administrator</cp:lastModifiedBy>
  <cp:revision>7</cp:revision>
  <dcterms:created xsi:type="dcterms:W3CDTF">2025-11-04T15:19:58Z</dcterms:created>
  <dcterms:modified xsi:type="dcterms:W3CDTF">2025-11-09T14:06:04Z</dcterms:modified>
</cp:coreProperties>
</file>