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6" r:id="rId1"/>
  </p:sldMasterIdLst>
  <p:sldIdLst>
    <p:sldId id="256" r:id="rId2"/>
    <p:sldId id="257" r:id="rId3"/>
    <p:sldId id="258" r:id="rId4"/>
    <p:sldId id="259" r:id="rId5"/>
    <p:sldId id="265" r:id="rId6"/>
    <p:sldId id="264" r:id="rId7"/>
    <p:sldId id="261" r:id="rId8"/>
    <p:sldId id="262" r:id="rId9"/>
  </p:sldIdLst>
  <p:sldSz cx="18288000" cy="10287000"/>
  <p:notesSz cx="6858000" cy="9144000"/>
  <p:embeddedFontLst>
    <p:embeddedFont>
      <p:font typeface="Paytone One" panose="020B0604020202020204" charset="0"/>
      <p:regular r:id="rId10"/>
    </p:embeddedFont>
    <p:embeddedFont>
      <p:font typeface="Segoe UI Black" panose="020B0A02040204020203" pitchFamily="34" charset="0"/>
      <p:bold r:id="rId11"/>
      <p:boldItalic r:id="rId12"/>
    </p:embeddedFont>
    <p:embeddedFont>
      <p:font typeface="Trebuchet MS" panose="020B0603020202020204" pitchFamily="34" charset="0"/>
      <p:regular r:id="rId13"/>
      <p:bold r:id="rId14"/>
      <p:italic r:id="rId15"/>
      <p:boldItalic r:id="rId16"/>
    </p:embeddedFont>
    <p:embeddedFont>
      <p:font typeface="Wingdings 3" panose="05040102010807070707" pitchFamily="18" charset="2"/>
      <p:regular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3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4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7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374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7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8505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92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77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7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6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2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34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4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1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3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8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6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1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eb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267272" y="264983"/>
            <a:ext cx="10064462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CC0DF"/>
                </a:solidFill>
                <a:latin typeface="Paytone One"/>
                <a:ea typeface="Paytone One"/>
                <a:cs typeface="Paytone One"/>
                <a:sym typeface="Paytone One"/>
              </a:rPr>
              <a:t>ỦY BAN NHÂN DÂN XÃ  MINH TÂN</a:t>
            </a:r>
          </a:p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solidFill>
                  <a:srgbClr val="0CC0DF"/>
                </a:solidFill>
                <a:latin typeface="Paytone One"/>
                <a:ea typeface="Paytone One"/>
                <a:cs typeface="Paytone One"/>
                <a:sym typeface="Paytone One"/>
              </a:rPr>
              <a:t>TRƯỜNG MẦM  NON MINH THUẬN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" y="2705100"/>
            <a:ext cx="15088827" cy="1271054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Paytone One"/>
                <a:sym typeface="Paytone One"/>
              </a:rPr>
              <a:t>PHÁT TRIỂN NHẬN THỨC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1CB48C-F117-2D20-DBCA-49E56104B7F3}"/>
              </a:ext>
            </a:extLst>
          </p:cNvPr>
          <p:cNvSpPr/>
          <p:nvPr/>
        </p:nvSpPr>
        <p:spPr>
          <a:xfrm>
            <a:off x="9051635" y="3429537"/>
            <a:ext cx="184730" cy="8860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6579"/>
              </a:lnSpc>
            </a:pP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CBDAEB-9C0D-F43C-900C-A5E956C07AE2}"/>
              </a:ext>
            </a:extLst>
          </p:cNvPr>
          <p:cNvSpPr/>
          <p:nvPr/>
        </p:nvSpPr>
        <p:spPr>
          <a:xfrm>
            <a:off x="3352800" y="3976154"/>
            <a:ext cx="9299662" cy="34279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Đề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tài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: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Nhận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biết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: Rau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bắp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cải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  <a:sym typeface="Paytone One"/>
            </a:endParaRPr>
          </a:p>
          <a:p>
            <a:pPr algn="ctr">
              <a:lnSpc>
                <a:spcPts val="6579"/>
              </a:lnSpc>
            </a:pP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Lớp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: NTA    </a:t>
            </a:r>
          </a:p>
          <a:p>
            <a:pPr algn="ctr">
              <a:lnSpc>
                <a:spcPts val="6579"/>
              </a:lnSpc>
            </a:pP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Giáo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viên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dạy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: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Đỗ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Thị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Nhường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  <a:sym typeface="Paytone One"/>
            </a:endParaRP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Năm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học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Paytone One"/>
              </a:rPr>
              <a:t>: 2025-2026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222" b="-6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76357" y="1842057"/>
            <a:ext cx="11041499" cy="107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Hoạt</a:t>
            </a:r>
            <a:r>
              <a:rPr lang="en-US" sz="6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động</a:t>
            </a:r>
            <a:r>
              <a:rPr lang="en-US" sz="6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1:  </a:t>
            </a:r>
            <a:r>
              <a:rPr lang="en-US" sz="6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Gây</a:t>
            </a:r>
            <a:r>
              <a:rPr lang="en-US" sz="6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hứng</a:t>
            </a:r>
            <a:r>
              <a:rPr lang="en-US" sz="6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thú</a:t>
            </a:r>
            <a:r>
              <a:rPr lang="en-US" sz="6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</a:p>
        </p:txBody>
      </p:sp>
      <p:pic>
        <p:nvPicPr>
          <p:cNvPr id="4" name="Bắp cải xanh beat (DEMO)">
            <a:hlinkClick r:id="" action="ppaction://media"/>
            <a:extLst>
              <a:ext uri="{FF2B5EF4-FFF2-40B4-BE49-F238E27FC236}">
                <a16:creationId xmlns:a16="http://schemas.microsoft.com/office/drawing/2014/main" id="{44D8A1B6-0C8B-C4FC-1C5B-621D226D21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6800" y="7200900"/>
            <a:ext cx="48768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22" b="-6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37221" y="1937751"/>
            <a:ext cx="9954220" cy="107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Hoạt</a:t>
            </a:r>
            <a:r>
              <a:rPr lang="en-US" sz="6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động</a:t>
            </a:r>
            <a:r>
              <a:rPr lang="en-US" sz="6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2:  </a:t>
            </a:r>
            <a:r>
              <a:rPr lang="en-US" sz="6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Khám</a:t>
            </a:r>
            <a:r>
              <a:rPr lang="en-US" sz="6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phá</a:t>
            </a:r>
            <a:r>
              <a:rPr lang="en-US" sz="6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22" b="-6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17945" y="1918701"/>
            <a:ext cx="9792772" cy="125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Hoạt</a:t>
            </a:r>
            <a:r>
              <a:rPr lang="en-US" sz="7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động</a:t>
            </a:r>
            <a:r>
              <a:rPr lang="en-US" sz="7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3:  Chia </a:t>
            </a:r>
            <a:r>
              <a:rPr lang="en-US" sz="7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sẻ</a:t>
            </a:r>
            <a:r>
              <a:rPr lang="en-US" sz="7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green leaves&#10;&#10;AI-generated content may be incorrect.">
            <a:extLst>
              <a:ext uri="{FF2B5EF4-FFF2-40B4-BE49-F238E27FC236}">
                <a16:creationId xmlns:a16="http://schemas.microsoft.com/office/drawing/2014/main" id="{20FC0B32-10ED-293B-7559-094906D48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8" descr="A basket of leaves&#10;&#10;AI-generated content may be incorrect.">
            <a:extLst>
              <a:ext uri="{FF2B5EF4-FFF2-40B4-BE49-F238E27FC236}">
                <a16:creationId xmlns:a16="http://schemas.microsoft.com/office/drawing/2014/main" id="{D2964B32-AD2F-49F2-1F9B-026B2E086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 descr="A basket of greens&#10;&#10;AI-generated content may be incorrect.">
            <a:extLst>
              <a:ext uri="{FF2B5EF4-FFF2-40B4-BE49-F238E27FC236}">
                <a16:creationId xmlns:a16="http://schemas.microsoft.com/office/drawing/2014/main" id="{4A1DF5EC-AEAE-8124-BDD6-9F1CA9D14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54597" cy="10287000"/>
          </a:xfrm>
          <a:prstGeom prst="rect">
            <a:avLst/>
          </a:prstGeom>
        </p:spPr>
      </p:pic>
      <p:pic>
        <p:nvPicPr>
          <p:cNvPr id="15" name="Picture 14" descr="A bunch of green vegetables&#10;&#10;AI-generated content may be incorrect.">
            <a:extLst>
              <a:ext uri="{FF2B5EF4-FFF2-40B4-BE49-F238E27FC236}">
                <a16:creationId xmlns:a16="http://schemas.microsoft.com/office/drawing/2014/main" id="{F5B91C00-C0EC-8532-FAEC-CB54687E4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4" y="-114300"/>
            <a:ext cx="18525994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70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222" b="-6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18572" y="470372"/>
            <a:ext cx="16050856" cy="1208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02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99" b="0" i="0" u="none" strike="noStrike" kern="1200" cap="none" spc="0" normalizeH="0" baseline="0" noProof="0" dirty="0" err="1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Hoạt</a:t>
            </a:r>
            <a:r>
              <a:rPr kumimoji="0" lang="en-US" sz="7299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99" b="0" i="0" u="none" strike="noStrike" kern="1200" cap="none" spc="0" normalizeH="0" baseline="0" noProof="0" dirty="0" err="1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động</a:t>
            </a:r>
            <a:r>
              <a:rPr kumimoji="0" lang="en-US" sz="7299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vi-VN" sz="7299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4</a:t>
            </a:r>
            <a:r>
              <a:rPr kumimoji="0" lang="en-US" sz="7299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:  </a:t>
            </a:r>
            <a:r>
              <a:rPr kumimoji="0" lang="vi-VN" sz="7299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Củng cố/Áp dụng</a:t>
            </a:r>
            <a:r>
              <a:rPr kumimoji="0" lang="en-US" sz="7299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</a:p>
        </p:txBody>
      </p:sp>
      <p:pic>
        <p:nvPicPr>
          <p:cNvPr id="4" name="nhac_nen_to_chuc_tro_choi-www_tiengdong_com">
            <a:hlinkClick r:id="" action="ppaction://media"/>
            <a:extLst>
              <a:ext uri="{FF2B5EF4-FFF2-40B4-BE49-F238E27FC236}">
                <a16:creationId xmlns:a16="http://schemas.microsoft.com/office/drawing/2014/main" id="{5AFAFDED-F174-C79F-3FEB-F1254CB2F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21000" y="8724900"/>
            <a:ext cx="487363" cy="487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447193-0819-2971-DB54-C962F9C2831D}"/>
              </a:ext>
            </a:extLst>
          </p:cNvPr>
          <p:cNvSpPr/>
          <p:nvPr/>
        </p:nvSpPr>
        <p:spPr>
          <a:xfrm>
            <a:off x="1524000" y="1790700"/>
            <a:ext cx="12366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chơi: Đi trong đường hẹp hái rau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8245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0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052" y="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222" b="-622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0" y="1918701"/>
            <a:ext cx="16015270" cy="125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Hoạt</a:t>
            </a:r>
            <a:r>
              <a:rPr lang="en-US" sz="7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động</a:t>
            </a:r>
            <a:r>
              <a:rPr lang="en-US" sz="7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5: </a:t>
            </a:r>
            <a:r>
              <a:rPr lang="en-US" sz="7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Đánh</a:t>
            </a:r>
            <a:r>
              <a:rPr lang="en-US" sz="7299" dirty="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99" dirty="0" err="1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giá</a:t>
            </a:r>
            <a:endParaRPr lang="en-US" sz="7299" dirty="0">
              <a:solidFill>
                <a:srgbClr val="FF313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pic>
        <p:nvPicPr>
          <p:cNvPr id="4" name="(94) Bài hát- Bắp Cải Xanh - YouTube">
            <a:hlinkClick r:id="" action="ppaction://media"/>
            <a:extLst>
              <a:ext uri="{FF2B5EF4-FFF2-40B4-BE49-F238E27FC236}">
                <a16:creationId xmlns:a16="http://schemas.microsoft.com/office/drawing/2014/main" id="{328D11E4-29D0-A7DA-514C-484378CCE8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8368821"/>
            <a:ext cx="3581400" cy="2013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F73249-C788-B60A-9F00-5C8D036B6436}"/>
              </a:ext>
            </a:extLst>
          </p:cNvPr>
          <p:cNvSpPr/>
          <p:nvPr/>
        </p:nvSpPr>
        <p:spPr>
          <a:xfrm>
            <a:off x="4867812" y="3050619"/>
            <a:ext cx="7911140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</a:t>
            </a:r>
            <a:r>
              <a:rPr lang="vi-VN" sz="1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ytone One" panose="020B0604020202020204" charset="0"/>
              </a:rPr>
              <a:t>THE END </a:t>
            </a:r>
            <a:endParaRPr lang="en-US" sz="1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aytone One" panose="020B060402020202020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</TotalTime>
  <Words>85</Words>
  <Application>Microsoft Office PowerPoint</Application>
  <PresentationFormat>Custom</PresentationFormat>
  <Paragraphs>14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Paytone One</vt:lpstr>
      <vt:lpstr>Times New Roman</vt:lpstr>
      <vt:lpstr>Segoe UI Black</vt:lpstr>
      <vt:lpstr>Wingdings 3</vt:lpstr>
      <vt:lpstr>Arial</vt:lpstr>
      <vt:lpstr>Trebuchet MS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XÃ MINH TÂN TRƯỜNG MẦM NON MINH THUẬN</dc:title>
  <cp:lastModifiedBy>DELL</cp:lastModifiedBy>
  <cp:revision>18</cp:revision>
  <dcterms:created xsi:type="dcterms:W3CDTF">2006-08-16T00:00:00Z</dcterms:created>
  <dcterms:modified xsi:type="dcterms:W3CDTF">2026-03-23T06:22:18Z</dcterms:modified>
  <dc:identifier>DAG-fmcNqeo</dc:identifier>
</cp:coreProperties>
</file>