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7" r:id="rId3"/>
    <p:sldId id="276" r:id="rId4"/>
    <p:sldId id="260" r:id="rId5"/>
    <p:sldId id="262" r:id="rId6"/>
    <p:sldId id="264" r:id="rId7"/>
    <p:sldId id="278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7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69E6D-F0E8-43F6-9543-CF6A5D5752F3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DD88D-6237-4FDF-8201-CA1C7DA6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3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DD88D-6237-4FDF-8201-CA1C7DA603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4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DD88D-6237-4FDF-8201-CA1C7DA603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6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6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4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6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8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2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BA6AA-7991-4DB1-B9D3-A66103AB4891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1CCD7-4A9B-415C-8451-F3BC16CF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6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838" y="0"/>
            <a:ext cx="117077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XÃ MINH TÂN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MINH THUẬN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ĐỀ: GIA ĐÌNH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TÀI: VĐCB: “BẬT XA 35-40CM”</a:t>
            </a: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12/11/2025</a:t>
            </a: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4A1</a:t>
            </a: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Thị Kim Loan</a:t>
            </a: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EF4C-E00A-1888-C1DD-442DCEFDE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B35B09-37FF-AF49-439E-51C374772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Nhạc khởi động - Với lấy ông mặt trời  Yogakids">
            <a:hlinkClick r:id="" action="ppaction://media"/>
            <a:extLst>
              <a:ext uri="{FF2B5EF4-FFF2-40B4-BE49-F238E27FC236}">
                <a16:creationId xmlns:a16="http://schemas.microsoft.com/office/drawing/2014/main" id="{B72DBE63-2D5B-C580-F74B-E462FCADF9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9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43600"/>
            <a:ext cx="838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8ED39-0C10-EF4E-5778-0292EF4C7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4F283F-81A1-CBEE-672A-3009A10BEDF6}"/>
              </a:ext>
            </a:extLst>
          </p:cNvPr>
          <p:cNvSpPr/>
          <p:nvPr/>
        </p:nvSpPr>
        <p:spPr>
          <a:xfrm>
            <a:off x="4191000" y="76200"/>
            <a:ext cx="426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Nhạc khởi động cho trẻ Mầm Non">
            <a:hlinkClick r:id="" action="ppaction://media"/>
            <a:extLst>
              <a:ext uri="{FF2B5EF4-FFF2-40B4-BE49-F238E27FC236}">
                <a16:creationId xmlns:a16="http://schemas.microsoft.com/office/drawing/2014/main" id="{95C2A55C-C9CB-DFBA-2204-DDAF4AE91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4206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70BE49-11F5-2C3B-F709-AC87FC17689C}"/>
              </a:ext>
            </a:extLst>
          </p:cNvPr>
          <p:cNvSpPr/>
          <p:nvPr/>
        </p:nvSpPr>
        <p:spPr>
          <a:xfrm>
            <a:off x="762000" y="0"/>
            <a:ext cx="8991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BTPTC: </a:t>
            </a:r>
            <a:r>
              <a:rPr lang="en-US" sz="44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Ả NHÀ THƯƠNG NHAU - Bé Bào Ngư">
            <a:hlinkClick r:id="" action="ppaction://media"/>
            <a:extLst>
              <a:ext uri="{FF2B5EF4-FFF2-40B4-BE49-F238E27FC236}">
                <a16:creationId xmlns:a16="http://schemas.microsoft.com/office/drawing/2014/main" id="{DEFFDCAC-C985-1026-BC40-7666FE044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600" y="6324600"/>
            <a:ext cx="990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D1D457-B05E-BB93-51C1-ADE077C03327}"/>
              </a:ext>
            </a:extLst>
          </p:cNvPr>
          <p:cNvSpPr/>
          <p:nvPr/>
        </p:nvSpPr>
        <p:spPr>
          <a:xfrm>
            <a:off x="304800" y="0"/>
            <a:ext cx="11734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Phần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Tài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VĐCB: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Bật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xa 35-40cm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khởi động cho trẻ Mầm Non">
            <a:hlinkClick r:id="" action="ppaction://media"/>
            <a:extLst>
              <a:ext uri="{FF2B5EF4-FFF2-40B4-BE49-F238E27FC236}">
                <a16:creationId xmlns:a16="http://schemas.microsoft.com/office/drawing/2014/main" id="{490EACD3-F2E6-4695-3440-F70A68806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2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039" cy="7086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77B643-FB51-844B-D3AD-C9467A7BAB5E}"/>
              </a:ext>
            </a:extLst>
          </p:cNvPr>
          <p:cNvSpPr/>
          <p:nvPr/>
        </p:nvSpPr>
        <p:spPr>
          <a:xfrm>
            <a:off x="76200" y="228601"/>
            <a:ext cx="105918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Phần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chơi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: Chung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sức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 panose="020B7200000000000000" pitchFamily="34" charset="0"/>
            </a:endParaRPr>
          </a:p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TC: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Chuyền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b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 qua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anose="020B7200000000000000" pitchFamily="34" charset="0"/>
              </a:rPr>
              <a:t>đầu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4" name="Nhạc khởi động cho trẻ Mầm Non">
            <a:hlinkClick r:id="" action="ppaction://media"/>
            <a:extLst>
              <a:ext uri="{FF2B5EF4-FFF2-40B4-BE49-F238E27FC236}">
                <a16:creationId xmlns:a16="http://schemas.microsoft.com/office/drawing/2014/main" id="{D4F0341B-7E3C-D7FB-0ED5-E02CC1EA2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53BDC-CE63-C0FE-93CD-A30EE7D4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A1C64A-5683-BAF1-FE82-927C123E1488}"/>
              </a:ext>
            </a:extLst>
          </p:cNvPr>
          <p:cNvSpPr/>
          <p:nvPr/>
        </p:nvSpPr>
        <p:spPr>
          <a:xfrm>
            <a:off x="4887656" y="152400"/>
            <a:ext cx="27323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cố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39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0A69AE-3CD7-31F5-7C2D-24080E7C5393}"/>
              </a:ext>
            </a:extLst>
          </p:cNvPr>
          <p:cNvSpPr/>
          <p:nvPr/>
        </p:nvSpPr>
        <p:spPr>
          <a:xfrm>
            <a:off x="1295400" y="152400"/>
            <a:ext cx="8305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 THÚC: Trao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thưởng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Honor Music - Nhạc trao bằng khen, Trao giải thưởng cho buổi lễ, Awards Music">
            <a:hlinkClick r:id="" action="ppaction://media"/>
            <a:extLst>
              <a:ext uri="{FF2B5EF4-FFF2-40B4-BE49-F238E27FC236}">
                <a16:creationId xmlns:a16="http://schemas.microsoft.com/office/drawing/2014/main" id="{CE0C46E7-7872-1907-5E1A-B6320C2F3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385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8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94</Words>
  <Application>Microsoft Office PowerPoint</Application>
  <PresentationFormat>Widescreen</PresentationFormat>
  <Paragraphs>23</Paragraphs>
  <Slides>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QB</dc:creator>
  <cp:lastModifiedBy>Administrator</cp:lastModifiedBy>
  <cp:revision>64</cp:revision>
  <dcterms:created xsi:type="dcterms:W3CDTF">2025-01-09T15:05:08Z</dcterms:created>
  <dcterms:modified xsi:type="dcterms:W3CDTF">2025-11-12T06:04:49Z</dcterms:modified>
</cp:coreProperties>
</file>