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9" r:id="rId4"/>
    <p:sldId id="259" r:id="rId5"/>
    <p:sldId id="274" r:id="rId6"/>
    <p:sldId id="277" r:id="rId7"/>
    <p:sldId id="275" r:id="rId8"/>
    <p:sldId id="276" r:id="rId9"/>
    <p:sldId id="270" r:id="rId10"/>
    <p:sldId id="266" r:id="rId11"/>
    <p:sldId id="260" r:id="rId12"/>
    <p:sldId id="261" r:id="rId13"/>
  </p:sldIdLst>
  <p:sldSz cx="18288000" cy="10287000"/>
  <p:notesSz cx="6858000" cy="9144000"/>
  <p:embeddedFontLst>
    <p:embeddedFont>
      <p:font typeface="Paytone One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32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75892-2D51-4746-818E-7E71E55458B1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A1300-FE39-43ED-ACF5-AEC67CA2A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2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A1300-FE39-43ED-ACF5-AEC67CA2A1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8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227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464308" y="255741"/>
            <a:ext cx="9359384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dirty="0">
                <a:solidFill>
                  <a:srgbClr val="E2A9F1"/>
                </a:solidFill>
                <a:latin typeface="Paytone One"/>
                <a:ea typeface="Paytone One"/>
                <a:cs typeface="Paytone One"/>
                <a:sym typeface="Paytone One"/>
              </a:rPr>
              <a:t>ỦY BAN NHÂN DÂN XÃ MINH TÂN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E2A9F1"/>
                </a:solidFill>
                <a:latin typeface="Paytone One"/>
                <a:ea typeface="Paytone One"/>
                <a:cs typeface="Paytone One"/>
                <a:sym typeface="Paytone One"/>
              </a:rPr>
              <a:t>TRƯỜNG MẦM NON MINH THUẬN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26284" y="2324100"/>
            <a:ext cx="15435432" cy="2463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LĨNH VỰC PHÁT TRIỂN NHẬN THỨC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28800" y="3785698"/>
            <a:ext cx="13106400" cy="347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dirty="0" err="1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Đề</a:t>
            </a:r>
            <a:r>
              <a:rPr lang="en-US" sz="4899" dirty="0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99" dirty="0" err="1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tài</a:t>
            </a:r>
            <a:r>
              <a:rPr lang="en-US" sz="4899" dirty="0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4899" dirty="0" err="1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Nhận</a:t>
            </a:r>
            <a:r>
              <a:rPr lang="en-US" sz="4899" dirty="0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99" dirty="0" err="1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biết</a:t>
            </a:r>
            <a:r>
              <a:rPr lang="en-US" sz="4899" dirty="0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vi-VN" sz="4899" dirty="0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Thuyền buồm- tàu thủy</a:t>
            </a:r>
          </a:p>
          <a:p>
            <a:pPr algn="ctr">
              <a:lnSpc>
                <a:spcPts val="6859"/>
              </a:lnSpc>
            </a:pPr>
            <a:r>
              <a:rPr lang="en-US" sz="4899" dirty="0" err="1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Độ</a:t>
            </a:r>
            <a:r>
              <a:rPr lang="en-US" sz="4899" dirty="0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99" dirty="0" err="1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tuổi</a:t>
            </a:r>
            <a:r>
              <a:rPr lang="en-US" sz="4899" dirty="0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: 24-36 </a:t>
            </a:r>
            <a:r>
              <a:rPr lang="en-US" sz="4899" dirty="0" err="1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tháng</a:t>
            </a:r>
            <a:endParaRPr lang="en-US" sz="4899" dirty="0">
              <a:solidFill>
                <a:srgbClr val="FFBD59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6859"/>
              </a:lnSpc>
            </a:pPr>
            <a:r>
              <a:rPr lang="en-US" sz="4899" dirty="0" err="1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99" dirty="0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: NTA</a:t>
            </a:r>
          </a:p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dirty="0" err="1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99" dirty="0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99" dirty="0" err="1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99" dirty="0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4899" dirty="0" err="1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Đinh</a:t>
            </a:r>
            <a:r>
              <a:rPr lang="en-US" sz="4899" dirty="0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99" dirty="0" err="1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Thị</a:t>
            </a:r>
            <a:r>
              <a:rPr lang="en-US" sz="4899" dirty="0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99" dirty="0" err="1">
                <a:solidFill>
                  <a:srgbClr val="FFBD59"/>
                </a:solidFill>
                <a:latin typeface="Paytone One"/>
                <a:ea typeface="Paytone One"/>
                <a:cs typeface="Paytone One"/>
                <a:sym typeface="Paytone One"/>
              </a:rPr>
              <a:t>Chính</a:t>
            </a:r>
            <a:endParaRPr lang="en-US" sz="4899" dirty="0">
              <a:solidFill>
                <a:srgbClr val="FFBD59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AA987B-0611-4F66-CAEF-23993A17D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794"/>
            <a:ext cx="18821400" cy="10287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2CABCD-79C9-EF7A-A225-218E813AEF60}"/>
              </a:ext>
            </a:extLst>
          </p:cNvPr>
          <p:cNvSpPr/>
          <p:nvPr/>
        </p:nvSpPr>
        <p:spPr>
          <a:xfrm>
            <a:off x="2469603" y="495300"/>
            <a:ext cx="1033199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4. </a:t>
            </a:r>
            <a:r>
              <a:rPr lang="en-US" sz="9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Áp</a:t>
            </a:r>
            <a:r>
              <a:rPr lang="en-US" sz="9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9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dụng</a:t>
            </a:r>
            <a:r>
              <a:rPr lang="en-US" sz="9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/</a:t>
            </a:r>
            <a:r>
              <a:rPr lang="en-US" sz="9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củng</a:t>
            </a:r>
            <a:r>
              <a:rPr lang="en-US" sz="9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9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cố</a:t>
            </a:r>
            <a:endParaRPr lang="en-US" sz="9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1D9BFE-8812-0C44-89FA-72DA0CD6D95B}"/>
              </a:ext>
            </a:extLst>
          </p:cNvPr>
          <p:cNvSpPr/>
          <p:nvPr/>
        </p:nvSpPr>
        <p:spPr>
          <a:xfrm>
            <a:off x="2819400" y="2006263"/>
            <a:ext cx="7299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chơi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1: Ai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nhanh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hơn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08FC7F-E593-6B43-8681-EB199BD969B7}"/>
              </a:ext>
            </a:extLst>
          </p:cNvPr>
          <p:cNvSpPr/>
          <p:nvPr/>
        </p:nvSpPr>
        <p:spPr>
          <a:xfrm>
            <a:off x="2590800" y="2705100"/>
            <a:ext cx="9525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chơi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2: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nào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nhanh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nhất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nhac_nen_to_chuc_tro_choi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A14464D4-87D3-2D50-622D-C394F9CF1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40200" y="9105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78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0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build="allAtOnce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F67EF6-159E-CE13-204F-7C94B4D0BB32}"/>
              </a:ext>
            </a:extLst>
          </p:cNvPr>
          <p:cNvSpPr/>
          <p:nvPr/>
        </p:nvSpPr>
        <p:spPr>
          <a:xfrm>
            <a:off x="3057879" y="800100"/>
            <a:ext cx="634019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5. Đánh giá</a:t>
            </a:r>
            <a:endParaRPr lang="en-US" sz="9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3" r="-223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745" y="-79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7D5D83-001F-3506-2533-B1AE878724D0}"/>
              </a:ext>
            </a:extLst>
          </p:cNvPr>
          <p:cNvSpPr/>
          <p:nvPr/>
        </p:nvSpPr>
        <p:spPr>
          <a:xfrm>
            <a:off x="3124200" y="800100"/>
            <a:ext cx="786144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 </a:t>
            </a:r>
            <a:r>
              <a:rPr lang="en-US" sz="9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Gây</a:t>
            </a:r>
            <a:r>
              <a:rPr lang="en-US" sz="9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9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hứng</a:t>
            </a:r>
            <a:r>
              <a:rPr lang="en-US" sz="9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9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thú</a:t>
            </a:r>
            <a:endParaRPr lang="en-US" sz="9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Em Đi Chơi Thuyền">
            <a:hlinkClick r:id="" action="ppaction://media"/>
            <a:extLst>
              <a:ext uri="{FF2B5EF4-FFF2-40B4-BE49-F238E27FC236}">
                <a16:creationId xmlns:a16="http://schemas.microsoft.com/office/drawing/2014/main" id="{00CA44CF-E411-116F-F294-B9B76E947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9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73400" y="88773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6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D160608-AFDA-92FA-D655-1E345420E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B13F4C-9429-CA39-8B01-74E78C788B26}"/>
              </a:ext>
            </a:extLst>
          </p:cNvPr>
          <p:cNvSpPr/>
          <p:nvPr/>
        </p:nvSpPr>
        <p:spPr>
          <a:xfrm>
            <a:off x="2705217" y="723900"/>
            <a:ext cx="7045518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2. Khám phá</a:t>
            </a:r>
            <a:endParaRPr lang="en-US" sz="9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246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2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D15D86-5BCB-91C7-57D9-C346D012BDCC}"/>
              </a:ext>
            </a:extLst>
          </p:cNvPr>
          <p:cNvSpPr/>
          <p:nvPr/>
        </p:nvSpPr>
        <p:spPr>
          <a:xfrm>
            <a:off x="4018995" y="1104900"/>
            <a:ext cx="4722768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3. Chia </a:t>
            </a:r>
            <a:r>
              <a:rPr lang="en-US" sz="9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sẻ</a:t>
            </a:r>
            <a:endParaRPr lang="en-US" sz="9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89231-B50B-74A2-EC22-1D460D98F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982832B-1321-EF3D-F4C9-45056D5DAB5C}"/>
              </a:ext>
            </a:extLst>
          </p:cNvPr>
          <p:cNvSpPr/>
          <p:nvPr/>
        </p:nvSpPr>
        <p:spPr>
          <a:xfrm>
            <a:off x="6324600" y="876300"/>
            <a:ext cx="6019800" cy="556260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A634687-3065-4F8A-B68B-FFF03D736EEE}"/>
              </a:ext>
            </a:extLst>
          </p:cNvPr>
          <p:cNvSpPr/>
          <p:nvPr/>
        </p:nvSpPr>
        <p:spPr>
          <a:xfrm>
            <a:off x="6477000" y="6667500"/>
            <a:ext cx="60198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136726-9751-8E8A-C9F2-F6477546215C}"/>
              </a:ext>
            </a:extLst>
          </p:cNvPr>
          <p:cNvSpPr/>
          <p:nvPr/>
        </p:nvSpPr>
        <p:spPr>
          <a:xfrm>
            <a:off x="6477000" y="876300"/>
            <a:ext cx="5715000" cy="556260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46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background with a white background&#10;&#10;AI-generated content may be incorrect.">
            <a:extLst>
              <a:ext uri="{FF2B5EF4-FFF2-40B4-BE49-F238E27FC236}">
                <a16:creationId xmlns:a16="http://schemas.microsoft.com/office/drawing/2014/main" id="{9F36BAC3-E4F9-934D-2F43-CC8524E9B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3" y="2453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DF3F7A-F02F-C49C-4AF7-FB69A3BF3466}"/>
              </a:ext>
            </a:extLst>
          </p:cNvPr>
          <p:cNvSpPr/>
          <p:nvPr/>
        </p:nvSpPr>
        <p:spPr>
          <a:xfrm>
            <a:off x="2909199" y="647700"/>
            <a:ext cx="557075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3. Chia sẻ</a:t>
            </a:r>
            <a:endParaRPr lang="en-US" sz="9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142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uise ship in the water&#10;&#10;AI-generated content may be incorrect.">
            <a:extLst>
              <a:ext uri="{FF2B5EF4-FFF2-40B4-BE49-F238E27FC236}">
                <a16:creationId xmlns:a16="http://schemas.microsoft.com/office/drawing/2014/main" id="{F3E876D5-234F-747C-786B-174B36A61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8288000" cy="10287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66C1079-135A-3DED-B0C8-11B450DC6B22}"/>
              </a:ext>
            </a:extLst>
          </p:cNvPr>
          <p:cNvSpPr/>
          <p:nvPr/>
        </p:nvSpPr>
        <p:spPr>
          <a:xfrm>
            <a:off x="14478000" y="5067300"/>
            <a:ext cx="3657600" cy="2438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2AB03B-29C4-0ECE-BE12-16ED46749B0B}"/>
              </a:ext>
            </a:extLst>
          </p:cNvPr>
          <p:cNvSpPr/>
          <p:nvPr/>
        </p:nvSpPr>
        <p:spPr>
          <a:xfrm>
            <a:off x="457200" y="6591300"/>
            <a:ext cx="14249400" cy="2057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084128-41E1-91CA-B0CB-E37CF4843831}"/>
              </a:ext>
            </a:extLst>
          </p:cNvPr>
          <p:cNvSpPr/>
          <p:nvPr/>
        </p:nvSpPr>
        <p:spPr>
          <a:xfrm rot="21090149">
            <a:off x="958005" y="4539036"/>
            <a:ext cx="8759448" cy="1752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E27BCA-9C7B-1F86-C752-9A683823C875}"/>
              </a:ext>
            </a:extLst>
          </p:cNvPr>
          <p:cNvSpPr/>
          <p:nvPr/>
        </p:nvSpPr>
        <p:spPr>
          <a:xfrm>
            <a:off x="14478000" y="5143500"/>
            <a:ext cx="3657600" cy="23622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D3B68B4-7537-A2E5-0630-E847133E1C2C}"/>
              </a:ext>
            </a:extLst>
          </p:cNvPr>
          <p:cNvSpPr/>
          <p:nvPr/>
        </p:nvSpPr>
        <p:spPr>
          <a:xfrm>
            <a:off x="457200" y="6591300"/>
            <a:ext cx="14020800" cy="19812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0154E4-2925-9A59-44CA-608058CB1874}"/>
              </a:ext>
            </a:extLst>
          </p:cNvPr>
          <p:cNvSpPr/>
          <p:nvPr/>
        </p:nvSpPr>
        <p:spPr>
          <a:xfrm rot="21124977">
            <a:off x="1112313" y="4534801"/>
            <a:ext cx="8891413" cy="1837201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ilboat with red sails on water&#10;&#10;AI-generated content may be incorrect.">
            <a:extLst>
              <a:ext uri="{FF2B5EF4-FFF2-40B4-BE49-F238E27FC236}">
                <a16:creationId xmlns:a16="http://schemas.microsoft.com/office/drawing/2014/main" id="{55ACAB5F-5597-714F-E88D-8CCEE09EC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" y="190500"/>
            <a:ext cx="8843963" cy="9906000"/>
          </a:xfrm>
          <a:prstGeom prst="rect">
            <a:avLst/>
          </a:prstGeom>
        </p:spPr>
      </p:pic>
      <p:pic>
        <p:nvPicPr>
          <p:cNvPr id="5" name="Picture 4" descr="A cruise ship in the water&#10;&#10;AI-generated content may be incorrect.">
            <a:extLst>
              <a:ext uri="{FF2B5EF4-FFF2-40B4-BE49-F238E27FC236}">
                <a16:creationId xmlns:a16="http://schemas.microsoft.com/office/drawing/2014/main" id="{993EF27D-E890-0673-7F0C-638A81A9F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25" y="190500"/>
            <a:ext cx="8996363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7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boat on a river&#10;&#10;AI-generated content may be incorrect.">
            <a:extLst>
              <a:ext uri="{FF2B5EF4-FFF2-40B4-BE49-F238E27FC236}">
                <a16:creationId xmlns:a16="http://schemas.microsoft.com/office/drawing/2014/main" id="{73E56D7E-C392-50AA-1687-EA1C7C634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4530"/>
            <a:ext cx="18211800" cy="10287000"/>
          </a:xfrm>
          <a:prstGeom prst="rect">
            <a:avLst/>
          </a:prstGeom>
        </p:spPr>
      </p:pic>
      <p:pic>
        <p:nvPicPr>
          <p:cNvPr id="10" name="Picture 9" descr="A person in a boat&#10;&#10;AI-generated content may be incorrect.">
            <a:extLst>
              <a:ext uri="{FF2B5EF4-FFF2-40B4-BE49-F238E27FC236}">
                <a16:creationId xmlns:a16="http://schemas.microsoft.com/office/drawing/2014/main" id="{88778D32-921F-0FC7-012F-6EF9E89A0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62470"/>
          </a:xfrm>
          <a:prstGeom prst="rect">
            <a:avLst/>
          </a:prstGeom>
        </p:spPr>
      </p:pic>
      <p:pic>
        <p:nvPicPr>
          <p:cNvPr id="14" name="Picture 13" descr="A person driving a boat&#10;&#10;AI-generated content may be incorrect.">
            <a:extLst>
              <a:ext uri="{FF2B5EF4-FFF2-40B4-BE49-F238E27FC236}">
                <a16:creationId xmlns:a16="http://schemas.microsoft.com/office/drawing/2014/main" id="{60361DFF-5740-86A8-AC79-C96F5014F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8211800" cy="102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9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86</Words>
  <Application>Microsoft Office PowerPoint</Application>
  <PresentationFormat>Custom</PresentationFormat>
  <Paragraphs>18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Paytone One</vt:lpstr>
      <vt:lpstr>Arial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XÃ MINH TÂN TRƯỜNG MẦM NON MINH THUẬN</dc:title>
  <cp:lastModifiedBy>DELL</cp:lastModifiedBy>
  <cp:revision>68</cp:revision>
  <dcterms:created xsi:type="dcterms:W3CDTF">2006-08-16T00:00:00Z</dcterms:created>
  <dcterms:modified xsi:type="dcterms:W3CDTF">2026-03-16T17:03:13Z</dcterms:modified>
  <dc:identifier>DAHC_T2L7bU</dc:identifier>
</cp:coreProperties>
</file>