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77" r:id="rId4"/>
    <p:sldId id="257" r:id="rId5"/>
    <p:sldId id="258" r:id="rId6"/>
    <p:sldId id="259" r:id="rId7"/>
    <p:sldId id="262" r:id="rId8"/>
    <p:sldId id="270" r:id="rId9"/>
    <p:sldId id="271" r:id="rId10"/>
    <p:sldId id="273" r:id="rId11"/>
    <p:sldId id="269" r:id="rId12"/>
    <p:sldId id="260" r:id="rId13"/>
    <p:sldId id="266" r:id="rId14"/>
    <p:sldId id="267" r:id="rId15"/>
    <p:sldId id="263" r:id="rId16"/>
    <p:sldId id="264" r:id="rId17"/>
    <p:sldId id="275" r:id="rId18"/>
    <p:sldId id="261" r:id="rId19"/>
    <p:sldId id="265" r:id="rId20"/>
    <p:sldId id="278" r:id="rId21"/>
  </p:sldIdLst>
  <p:sldSz cx="18288000" cy="10287000"/>
  <p:notesSz cx="6858000" cy="9144000"/>
  <p:embeddedFontLst>
    <p:embeddedFont>
      <p:font typeface="Atma Bold" panose="020B0604020202020204" charset="0"/>
      <p:regular r:id="rId22"/>
    </p:embeddedFont>
    <p:embeddedFont>
      <p:font typeface="DejaVu Serif Bold" panose="020B0604020202020204" charset="0"/>
      <p:regular r:id="rId23"/>
    </p:embeddedFont>
    <p:embeddedFont>
      <p:font typeface="Le Petit Cochon" panose="020B0604020202020204" charset="0"/>
      <p:regular r:id="rId24"/>
    </p:embeddedFont>
    <p:embeddedFont>
      <p:font typeface="Segoe UI Black" panose="020B0A02040204020203" pitchFamily="34" charset="0"/>
      <p:bold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64" autoAdjust="0"/>
    <p:restoredTop sz="94622" autoAdjust="0"/>
  </p:normalViewPr>
  <p:slideViewPr>
    <p:cSldViewPr>
      <p:cViewPr>
        <p:scale>
          <a:sx n="53" d="100"/>
          <a:sy n="53" d="100"/>
        </p:scale>
        <p:origin x="108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1.svg"/><Relationship Id="rId5" Type="http://schemas.openxmlformats.org/officeDocument/2006/relationships/image" Target="../media/image26.svg"/><Relationship Id="rId1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3.png"/><Relationship Id="rId1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1.svg"/><Relationship Id="rId5" Type="http://schemas.openxmlformats.org/officeDocument/2006/relationships/image" Target="../media/image26.svg"/><Relationship Id="rId1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3.png"/><Relationship Id="rId1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4.mp3"/><Relationship Id="rId16" Type="http://schemas.openxmlformats.org/officeDocument/2006/relationships/image" Target="../media/image65.svg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1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1.svg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3.png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19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0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1.svg"/><Relationship Id="rId20" Type="http://schemas.openxmlformats.org/officeDocument/2006/relationships/image" Target="../media/image28.png"/><Relationship Id="rId1" Type="http://schemas.microsoft.com/office/2007/relationships/media" Target="../media/media3.mp4"/><Relationship Id="rId6" Type="http://schemas.openxmlformats.org/officeDocument/2006/relationships/image" Target="../media/image5.sv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23.svg"/><Relationship Id="rId4" Type="http://schemas.openxmlformats.org/officeDocument/2006/relationships/audio" Target="../media/audio3.wav"/><Relationship Id="rId9" Type="http://schemas.openxmlformats.org/officeDocument/2006/relationships/image" Target="../media/image1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1.svg"/><Relationship Id="rId5" Type="http://schemas.openxmlformats.org/officeDocument/2006/relationships/image" Target="../media/image26.svg"/><Relationship Id="rId1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3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62200" y="-571500"/>
            <a:ext cx="23502913" cy="16369670"/>
            <a:chOff x="-290395" y="0"/>
            <a:chExt cx="31337218" cy="21826226"/>
          </a:xfrm>
        </p:grpSpPr>
        <p:sp>
          <p:nvSpPr>
            <p:cNvPr id="3" name="Freeform 3"/>
            <p:cNvSpPr/>
            <p:nvPr/>
          </p:nvSpPr>
          <p:spPr>
            <a:xfrm>
              <a:off x="8071682" y="11668589"/>
              <a:ext cx="20064469" cy="10157637"/>
            </a:xfrm>
            <a:custGeom>
              <a:avLst/>
              <a:gdLst/>
              <a:ahLst/>
              <a:cxnLst/>
              <a:rect l="l" t="t" r="r" b="b"/>
              <a:pathLst>
                <a:path w="20064469" h="10157637">
                  <a:moveTo>
                    <a:pt x="0" y="0"/>
                  </a:moveTo>
                  <a:lnTo>
                    <a:pt x="20064469" y="0"/>
                  </a:lnTo>
                  <a:lnTo>
                    <a:pt x="20064469" y="10157637"/>
                  </a:lnTo>
                  <a:lnTo>
                    <a:pt x="0" y="10157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95950" y="10667529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13551463" y="0"/>
                  </a:moveTo>
                  <a:lnTo>
                    <a:pt x="0" y="0"/>
                  </a:lnTo>
                  <a:lnTo>
                    <a:pt x="0" y="6079878"/>
                  </a:lnTo>
                  <a:lnTo>
                    <a:pt x="13551463" y="6079878"/>
                  </a:lnTo>
                  <a:lnTo>
                    <a:pt x="13551463" y="0"/>
                  </a:lnTo>
                  <a:close/>
                </a:path>
              </a:pathLst>
            </a:custGeom>
            <a:blipFill>
              <a:blip r:embed="rId2"/>
              <a:stretch>
                <a:fillRect r="-48061" b="-6706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2238871" y="330969"/>
              <a:ext cx="6790834" cy="10173534"/>
            </a:xfrm>
            <a:custGeom>
              <a:avLst/>
              <a:gdLst/>
              <a:ahLst/>
              <a:cxnLst/>
              <a:rect l="l" t="t" r="r" b="b"/>
              <a:pathLst>
                <a:path w="6790834" h="10173534">
                  <a:moveTo>
                    <a:pt x="0" y="0"/>
                  </a:moveTo>
                  <a:lnTo>
                    <a:pt x="6790834" y="0"/>
                  </a:lnTo>
                  <a:lnTo>
                    <a:pt x="6790834" y="10173534"/>
                  </a:lnTo>
                  <a:lnTo>
                    <a:pt x="0" y="10173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95949" y="6799514"/>
              <a:ext cx="26902546" cy="12842880"/>
            </a:xfrm>
            <a:custGeom>
              <a:avLst/>
              <a:gdLst/>
              <a:ahLst/>
              <a:cxnLst/>
              <a:rect l="l" t="t" r="r" b="b"/>
              <a:pathLst>
                <a:path w="25039742" h="12842879">
                  <a:moveTo>
                    <a:pt x="0" y="0"/>
                  </a:moveTo>
                  <a:lnTo>
                    <a:pt x="25039742" y="0"/>
                  </a:lnTo>
                  <a:lnTo>
                    <a:pt x="25039742" y="12842878"/>
                  </a:lnTo>
                  <a:lnTo>
                    <a:pt x="0" y="12842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676" r="-37676" b="-983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8414591" y="1076842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2" y="0"/>
                  </a:lnTo>
                  <a:lnTo>
                    <a:pt x="12632232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302577" y="2399702"/>
              <a:ext cx="4936295" cy="1653659"/>
            </a:xfrm>
            <a:custGeom>
              <a:avLst/>
              <a:gdLst/>
              <a:ahLst/>
              <a:cxnLst/>
              <a:rect l="l" t="t" r="r" b="b"/>
              <a:pathLst>
                <a:path w="4936295" h="1653659">
                  <a:moveTo>
                    <a:pt x="0" y="0"/>
                  </a:moveTo>
                  <a:lnTo>
                    <a:pt x="4936294" y="0"/>
                  </a:lnTo>
                  <a:lnTo>
                    <a:pt x="4936294" y="1653659"/>
                  </a:lnTo>
                  <a:lnTo>
                    <a:pt x="0" y="1653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53191" y="0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2" y="0"/>
                  </a:lnTo>
                  <a:lnTo>
                    <a:pt x="12632232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-290395" y="276101"/>
              <a:ext cx="6790833" cy="10173534"/>
            </a:xfrm>
            <a:custGeom>
              <a:avLst/>
              <a:gdLst/>
              <a:ahLst/>
              <a:cxnLst/>
              <a:rect l="l" t="t" r="r" b="b"/>
              <a:pathLst>
                <a:path w="6790834" h="10173534">
                  <a:moveTo>
                    <a:pt x="0" y="0"/>
                  </a:moveTo>
                  <a:lnTo>
                    <a:pt x="6790834" y="0"/>
                  </a:lnTo>
                  <a:lnTo>
                    <a:pt x="6790834" y="10173534"/>
                  </a:lnTo>
                  <a:lnTo>
                    <a:pt x="0" y="10173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383433" y="5662524"/>
              <a:ext cx="6652217" cy="9011626"/>
            </a:xfrm>
            <a:custGeom>
              <a:avLst/>
              <a:gdLst/>
              <a:ahLst/>
              <a:cxnLst/>
              <a:rect l="l" t="t" r="r" b="b"/>
              <a:pathLst>
                <a:path w="6652218" h="9011626">
                  <a:moveTo>
                    <a:pt x="6652218" y="0"/>
                  </a:moveTo>
                  <a:lnTo>
                    <a:pt x="0" y="0"/>
                  </a:lnTo>
                  <a:lnTo>
                    <a:pt x="0" y="9011625"/>
                  </a:lnTo>
                  <a:lnTo>
                    <a:pt x="6652218" y="9011625"/>
                  </a:lnTo>
                  <a:lnTo>
                    <a:pt x="6652218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1069523" y="10120681"/>
              <a:ext cx="5909788" cy="4437715"/>
            </a:xfrm>
            <a:custGeom>
              <a:avLst/>
              <a:gdLst/>
              <a:ahLst/>
              <a:cxnLst/>
              <a:rect l="l" t="t" r="r" b="b"/>
              <a:pathLst>
                <a:path w="5909788" h="4437714">
                  <a:moveTo>
                    <a:pt x="0" y="0"/>
                  </a:moveTo>
                  <a:lnTo>
                    <a:pt x="5909788" y="0"/>
                  </a:lnTo>
                  <a:lnTo>
                    <a:pt x="5909788" y="4437714"/>
                  </a:lnTo>
                  <a:lnTo>
                    <a:pt x="0" y="443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99671" y="1195905"/>
              <a:ext cx="4138999" cy="4548351"/>
            </a:xfrm>
            <a:custGeom>
              <a:avLst/>
              <a:gdLst/>
              <a:ahLst/>
              <a:cxnLst/>
              <a:rect l="l" t="t" r="r" b="b"/>
              <a:pathLst>
                <a:path w="4138999" h="4548351">
                  <a:moveTo>
                    <a:pt x="0" y="0"/>
                  </a:moveTo>
                  <a:lnTo>
                    <a:pt x="4139000" y="0"/>
                  </a:lnTo>
                  <a:lnTo>
                    <a:pt x="4139000" y="4548351"/>
                  </a:lnTo>
                  <a:lnTo>
                    <a:pt x="0" y="4548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6689099" y="10449636"/>
              <a:ext cx="3123325" cy="3518903"/>
            </a:xfrm>
            <a:custGeom>
              <a:avLst/>
              <a:gdLst/>
              <a:ahLst/>
              <a:cxnLst/>
              <a:rect l="l" t="t" r="r" b="b"/>
              <a:pathLst>
                <a:path w="3123326" h="3518903">
                  <a:moveTo>
                    <a:pt x="0" y="0"/>
                  </a:moveTo>
                  <a:lnTo>
                    <a:pt x="3123325" y="0"/>
                  </a:lnTo>
                  <a:lnTo>
                    <a:pt x="3123325" y="3518904"/>
                  </a:lnTo>
                  <a:lnTo>
                    <a:pt x="0" y="3518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9532" r="-953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316392" y="1507045"/>
              <a:ext cx="11774667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200" b="1" spc="75" dirty="0">
                  <a:solidFill>
                    <a:srgbClr val="3F98AF"/>
                  </a:solidFill>
                  <a:latin typeface="Atma Bold"/>
                  <a:ea typeface="Atma Bold"/>
                  <a:cs typeface="Atma Bold"/>
                  <a:sym typeface="Atma Bold"/>
                </a:rPr>
                <a:t>UBND XÃ MINH TÂN</a:t>
              </a:r>
            </a:p>
            <a:p>
              <a:pPr algn="ctr">
                <a:lnSpc>
                  <a:spcPts val="4549"/>
                </a:lnSpc>
              </a:pPr>
              <a:r>
                <a:rPr lang="en-US" sz="3200" b="1" spc="75" dirty="0">
                  <a:solidFill>
                    <a:srgbClr val="3F98AF"/>
                  </a:solidFill>
                  <a:latin typeface="Atma Bold"/>
                  <a:ea typeface="Atma Bold"/>
                  <a:cs typeface="Atma Bold"/>
                  <a:sym typeface="Atma Bold"/>
                </a:rPr>
                <a:t>TRƯỜNG MẦM NON MINH THUẬN 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6914909" y="11209496"/>
              <a:ext cx="3830192" cy="3382971"/>
            </a:xfrm>
            <a:custGeom>
              <a:avLst/>
              <a:gdLst/>
              <a:ahLst/>
              <a:cxnLst/>
              <a:rect l="l" t="t" r="r" b="b"/>
              <a:pathLst>
                <a:path w="4613247" h="3900290">
                  <a:moveTo>
                    <a:pt x="0" y="0"/>
                  </a:moveTo>
                  <a:lnTo>
                    <a:pt x="4613246" y="0"/>
                  </a:lnTo>
                  <a:lnTo>
                    <a:pt x="4613246" y="3900291"/>
                  </a:lnTo>
                  <a:lnTo>
                    <a:pt x="0" y="3900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958396" y="4300559"/>
              <a:ext cx="24240099" cy="6040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05"/>
                </a:lnSpc>
              </a:pP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Lĩnh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vực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: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Phát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triển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nhận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thức</a:t>
              </a:r>
              <a:endParaRPr lang="en-US" sz="4800" b="1" spc="1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donesia Bold"/>
                <a:cs typeface="Times New Roman" panose="02020603050405020304" pitchFamily="18" charset="0"/>
                <a:sym typeface="Indonesia Bold"/>
              </a:endParaRPr>
            </a:p>
            <a:p>
              <a:pPr algn="ctr">
                <a:lnSpc>
                  <a:spcPts val="7205"/>
                </a:lnSpc>
              </a:pP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Chủ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đề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: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Động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vật</a:t>
              </a:r>
              <a:endParaRPr lang="en-US" sz="4800" b="1" spc="1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donesia Bold"/>
                <a:cs typeface="Times New Roman" panose="02020603050405020304" pitchFamily="18" charset="0"/>
                <a:sym typeface="Indonesia Bold"/>
              </a:endParaRPr>
            </a:p>
            <a:p>
              <a:pPr algn="ctr">
                <a:lnSpc>
                  <a:spcPts val="7205"/>
                </a:lnSpc>
              </a:pP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KPKH: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Tìm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hiểu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một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số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con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vật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sống</a:t>
              </a:r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trong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rừng</a:t>
              </a:r>
              <a:endParaRPr lang="en-US" sz="4800" b="1" spc="1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donesia Bold"/>
                <a:cs typeface="Times New Roman" panose="02020603050405020304" pitchFamily="18" charset="0"/>
                <a:sym typeface="Indonesia Bold"/>
              </a:endParaRPr>
            </a:p>
            <a:p>
              <a:pPr>
                <a:lnSpc>
                  <a:spcPts val="7205"/>
                </a:lnSpc>
              </a:pP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                           (</a:t>
              </a:r>
              <a:r>
                <a:rPr lang="vi-VN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Hoạt động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ứng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dụng</a:t>
              </a:r>
              <a:r>
                <a:rPr lang="vi-VN" sz="4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 STEM 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- </a:t>
              </a:r>
              <a:r>
                <a:rPr lang="vi-VN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Atma Bold" panose="020B0604020202020204" charset="0"/>
                </a:rPr>
                <a:t>5E) </a:t>
              </a:r>
              <a:endParaRPr lang="en-US" sz="4800" b="1" spc="1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donesia Bold"/>
                <a:cs typeface="Times New Roman" panose="02020603050405020304" pitchFamily="18" charset="0"/>
                <a:sym typeface="Indonesia Bold"/>
              </a:endParaRPr>
            </a:p>
            <a:p>
              <a:pPr algn="ctr">
                <a:lnSpc>
                  <a:spcPts val="7205"/>
                </a:lnSpc>
              </a:pP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Độ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tuổi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: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Mẫu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giáo</a:t>
              </a:r>
              <a:r>
                <a:rPr lang="en-US" sz="4800" b="1" spc="13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 3 - 4 </a:t>
              </a:r>
              <a:r>
                <a:rPr lang="en-US" sz="4800" b="1" spc="137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donesia Bold"/>
                  <a:cs typeface="Times New Roman" panose="02020603050405020304" pitchFamily="18" charset="0"/>
                  <a:sym typeface="Indonesia Bold"/>
                </a:rPr>
                <a:t>tuổi</a:t>
              </a:r>
              <a:endParaRPr lang="en-US" sz="4420" b="1" spc="137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donesia Bold"/>
                <a:cs typeface="Times New Roman" panose="02020603050405020304" pitchFamily="18" charset="0"/>
                <a:sym typeface="Indonesia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977253" y="11173742"/>
              <a:ext cx="15740319" cy="989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4400" b="1" dirty="0" err="1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Giáo</a:t>
              </a:r>
              <a:r>
                <a:rPr lang="en-US" sz="4400" b="1" dirty="0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4400" b="1" dirty="0" err="1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viên</a:t>
              </a:r>
              <a:r>
                <a:rPr lang="en-US" sz="4400" b="1" dirty="0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4400" b="1" dirty="0" err="1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thực</a:t>
              </a:r>
              <a:r>
                <a:rPr lang="en-US" sz="4400" b="1" dirty="0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4400" b="1" dirty="0" err="1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hiện</a:t>
              </a:r>
              <a:r>
                <a:rPr lang="en-US" sz="4400" b="1" dirty="0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: </a:t>
              </a:r>
              <a:r>
                <a:rPr lang="en-US" sz="4400" b="1" dirty="0" err="1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Đỗ</a:t>
              </a:r>
              <a:r>
                <a:rPr lang="en-US" sz="4400" b="1" dirty="0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4400" b="1" dirty="0" err="1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Thị</a:t>
              </a:r>
              <a:r>
                <a:rPr lang="en-US" sz="4400" b="1" dirty="0">
                  <a:solidFill>
                    <a:srgbClr val="1C00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Thu Hà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FE6459-8A67-A9D6-A35B-F1D92BE0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1BA3F-2FC3-81D0-41ED-2328D851B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44" y="5135336"/>
            <a:ext cx="8844644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n elephant walking down a road with luggage on it&#10;&#10;AI-generated content may be incorrect.">
            <a:extLst>
              <a:ext uri="{FF2B5EF4-FFF2-40B4-BE49-F238E27FC236}">
                <a16:creationId xmlns:a16="http://schemas.microsoft.com/office/drawing/2014/main" id="{843221D0-DB9A-7BD4-0FEF-1AE515046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19914" r="24499" b="14286"/>
          <a:stretch/>
        </p:blipFill>
        <p:spPr>
          <a:xfrm>
            <a:off x="94332" y="13716"/>
            <a:ext cx="8839202" cy="5129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n elephant with a rope tied to a log&#10;&#10;AI-generated content may be incorrect.">
            <a:extLst>
              <a:ext uri="{FF2B5EF4-FFF2-40B4-BE49-F238E27FC236}">
                <a16:creationId xmlns:a16="http://schemas.microsoft.com/office/drawing/2014/main" id="{5851F135-FE49-106F-B2AD-D1A11612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735" y="0"/>
            <a:ext cx="9119933" cy="5135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20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24400" y="-4610100"/>
            <a:ext cx="26570349" cy="17999639"/>
            <a:chOff x="-1699289" y="0"/>
            <a:chExt cx="35427131" cy="23999518"/>
          </a:xfrm>
        </p:grpSpPr>
        <p:sp>
          <p:nvSpPr>
            <p:cNvPr id="3" name="Freeform 3"/>
            <p:cNvSpPr/>
            <p:nvPr/>
          </p:nvSpPr>
          <p:spPr>
            <a:xfrm>
              <a:off x="1473995" y="5943094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8893313" y="5813140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4307514" y="8145953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199"/>
                  </a:lnTo>
                  <a:lnTo>
                    <a:pt x="0" y="9929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5810567" y="16382812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13551464" y="0"/>
                  </a:moveTo>
                  <a:lnTo>
                    <a:pt x="0" y="0"/>
                  </a:lnTo>
                  <a:lnTo>
                    <a:pt x="0" y="6079878"/>
                  </a:lnTo>
                  <a:lnTo>
                    <a:pt x="13551464" y="6079878"/>
                  </a:lnTo>
                  <a:lnTo>
                    <a:pt x="13551464" y="0"/>
                  </a:lnTo>
                  <a:close/>
                </a:path>
              </a:pathLst>
            </a:custGeom>
            <a:blipFill>
              <a:blip r:embed="rId6"/>
              <a:stretch>
                <a:fillRect r="-48061" b="-6706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259103" y="16382812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0" y="0"/>
                  </a:moveTo>
                  <a:lnTo>
                    <a:pt x="13551464" y="0"/>
                  </a:lnTo>
                  <a:lnTo>
                    <a:pt x="13551464" y="6079878"/>
                  </a:lnTo>
                  <a:lnTo>
                    <a:pt x="0" y="607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8061" b="-6706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6460707" y="14200474"/>
              <a:ext cx="5591396" cy="4727271"/>
            </a:xfrm>
            <a:custGeom>
              <a:avLst/>
              <a:gdLst/>
              <a:ahLst/>
              <a:cxnLst/>
              <a:rect l="l" t="t" r="r" b="b"/>
              <a:pathLst>
                <a:path w="5591396" h="4727271">
                  <a:moveTo>
                    <a:pt x="5591396" y="0"/>
                  </a:moveTo>
                  <a:lnTo>
                    <a:pt x="0" y="0"/>
                  </a:lnTo>
                  <a:lnTo>
                    <a:pt x="0" y="4727271"/>
                  </a:lnTo>
                  <a:lnTo>
                    <a:pt x="5591396" y="4727271"/>
                  </a:lnTo>
                  <a:lnTo>
                    <a:pt x="559139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268707" y="16217046"/>
              <a:ext cx="25039742" cy="7782472"/>
            </a:xfrm>
            <a:custGeom>
              <a:avLst/>
              <a:gdLst/>
              <a:ahLst/>
              <a:cxnLst/>
              <a:rect l="l" t="t" r="r" b="b"/>
              <a:pathLst>
                <a:path w="25039742" h="7782472">
                  <a:moveTo>
                    <a:pt x="0" y="0"/>
                  </a:moveTo>
                  <a:lnTo>
                    <a:pt x="25039742" y="0"/>
                  </a:lnTo>
                  <a:lnTo>
                    <a:pt x="25039742" y="7782472"/>
                  </a:lnTo>
                  <a:lnTo>
                    <a:pt x="0" y="778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29" r="-3129" b="-983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0477" flipH="1">
              <a:off x="5294925" y="14222690"/>
              <a:ext cx="5075821" cy="3811480"/>
            </a:xfrm>
            <a:custGeom>
              <a:avLst/>
              <a:gdLst/>
              <a:ahLst/>
              <a:cxnLst/>
              <a:rect l="l" t="t" r="r" b="b"/>
              <a:pathLst>
                <a:path w="5075821" h="3811480">
                  <a:moveTo>
                    <a:pt x="5075820" y="0"/>
                  </a:moveTo>
                  <a:lnTo>
                    <a:pt x="0" y="0"/>
                  </a:lnTo>
                  <a:lnTo>
                    <a:pt x="0" y="3811479"/>
                  </a:lnTo>
                  <a:lnTo>
                    <a:pt x="5075820" y="3811479"/>
                  </a:lnTo>
                  <a:lnTo>
                    <a:pt x="507582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1699289" y="8414768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199"/>
                  </a:lnTo>
                  <a:lnTo>
                    <a:pt x="0" y="9929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163" y="0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2599893" y="106676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307514" y="13614398"/>
              <a:ext cx="5000935" cy="6793566"/>
            </a:xfrm>
            <a:custGeom>
              <a:avLst/>
              <a:gdLst/>
              <a:ahLst/>
              <a:cxnLst/>
              <a:rect l="l" t="t" r="r" b="b"/>
              <a:pathLst>
                <a:path w="6362054" h="8618546">
                  <a:moveTo>
                    <a:pt x="0" y="0"/>
                  </a:moveTo>
                  <a:lnTo>
                    <a:pt x="6362054" y="0"/>
                  </a:lnTo>
                  <a:lnTo>
                    <a:pt x="6362054" y="8618546"/>
                  </a:lnTo>
                  <a:lnTo>
                    <a:pt x="0" y="8618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9420328" y="15172119"/>
              <a:ext cx="6552034" cy="4250632"/>
            </a:xfrm>
            <a:custGeom>
              <a:avLst/>
              <a:gdLst/>
              <a:ahLst/>
              <a:cxnLst/>
              <a:rect l="l" t="t" r="r" b="b"/>
              <a:pathLst>
                <a:path w="6552034" h="4250632">
                  <a:moveTo>
                    <a:pt x="6552034" y="0"/>
                  </a:moveTo>
                  <a:lnTo>
                    <a:pt x="0" y="0"/>
                  </a:lnTo>
                  <a:lnTo>
                    <a:pt x="0" y="4250632"/>
                  </a:lnTo>
                  <a:lnTo>
                    <a:pt x="6552034" y="4250632"/>
                  </a:lnTo>
                  <a:lnTo>
                    <a:pt x="655203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5017517" y="11209800"/>
              <a:ext cx="21586097" cy="30418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359"/>
                </a:lnSpc>
              </a:pPr>
              <a:r>
                <a:rPr lang="en-US" sz="18300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Bé</a:t>
              </a:r>
              <a:r>
                <a:rPr lang="en-US" sz="18300" b="1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8300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hiểu</a:t>
              </a:r>
              <a:r>
                <a:rPr lang="en-US" sz="18300" b="1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8300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biết</a:t>
              </a:r>
              <a:endParaRPr lang="en-US" sz="18300" b="1" dirty="0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32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1200" y="1638300"/>
            <a:ext cx="14554200" cy="8425743"/>
          </a:xfrm>
          <a:custGeom>
            <a:avLst/>
            <a:gdLst/>
            <a:ahLst/>
            <a:cxnLst/>
            <a:rect l="l" t="t" r="r" b="b"/>
            <a:pathLst>
              <a:path w="15822989" h="9034095">
                <a:moveTo>
                  <a:pt x="0" y="0"/>
                </a:moveTo>
                <a:lnTo>
                  <a:pt x="15822989" y="0"/>
                </a:lnTo>
                <a:lnTo>
                  <a:pt x="15822989" y="9034094"/>
                </a:lnTo>
                <a:lnTo>
                  <a:pt x="0" y="9034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11" b="-2680"/>
            </a:stretch>
          </a:blipFill>
        </p:spPr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219C949-472F-7B10-6FE7-184C2F0FE2B9}"/>
              </a:ext>
            </a:extLst>
          </p:cNvPr>
          <p:cNvSpPr/>
          <p:nvPr/>
        </p:nvSpPr>
        <p:spPr>
          <a:xfrm>
            <a:off x="6019800" y="435103"/>
            <a:ext cx="2552103" cy="1599723"/>
          </a:xfrm>
          <a:prstGeom prst="wedgeEllipseCallout">
            <a:avLst>
              <a:gd name="adj1" fmla="val 17511"/>
              <a:gd name="adj2" fmla="val 89575"/>
            </a:avLst>
          </a:prstGeom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51406D29-C306-3DAC-B350-D57AAFF45AE3}"/>
              </a:ext>
            </a:extLst>
          </p:cNvPr>
          <p:cNvSpPr/>
          <p:nvPr/>
        </p:nvSpPr>
        <p:spPr>
          <a:xfrm>
            <a:off x="15163800" y="952500"/>
            <a:ext cx="2219801" cy="1599723"/>
          </a:xfrm>
          <a:prstGeom prst="wedgeEllipseCallout">
            <a:avLst>
              <a:gd name="adj1" fmla="val -61303"/>
              <a:gd name="adj2" fmla="val 67513"/>
            </a:avLst>
          </a:prstGeom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F9480B1A-3C97-14CD-64A1-9EB693C9411D}"/>
              </a:ext>
            </a:extLst>
          </p:cNvPr>
          <p:cNvSpPr/>
          <p:nvPr/>
        </p:nvSpPr>
        <p:spPr>
          <a:xfrm>
            <a:off x="1216134" y="3649471"/>
            <a:ext cx="1979081" cy="1599723"/>
          </a:xfrm>
          <a:prstGeom prst="wedgeEllipseCallout">
            <a:avLst>
              <a:gd name="adj1" fmla="val 79679"/>
              <a:gd name="adj2" fmla="val 88572"/>
            </a:avLst>
          </a:prstGeom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9D5AC2-1997-42E7-49B8-5285A996CDF0}"/>
              </a:ext>
            </a:extLst>
          </p:cNvPr>
          <p:cNvCxnSpPr>
            <a:cxnSpLocks/>
          </p:cNvCxnSpPr>
          <p:nvPr/>
        </p:nvCxnSpPr>
        <p:spPr>
          <a:xfrm>
            <a:off x="14400267" y="1265063"/>
            <a:ext cx="381000" cy="746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10EC5A-8863-976F-26CA-313825AEA562}"/>
              </a:ext>
            </a:extLst>
          </p:cNvPr>
          <p:cNvSpPr txBox="1"/>
          <p:nvPr/>
        </p:nvSpPr>
        <p:spPr>
          <a:xfrm>
            <a:off x="13335000" y="435103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8DD505-7510-8B32-7265-E2961575B1B4}"/>
              </a:ext>
            </a:extLst>
          </p:cNvPr>
          <p:cNvCxnSpPr>
            <a:cxnSpLocks/>
          </p:cNvCxnSpPr>
          <p:nvPr/>
        </p:nvCxnSpPr>
        <p:spPr>
          <a:xfrm flipH="1" flipV="1">
            <a:off x="14817362" y="3418428"/>
            <a:ext cx="914400" cy="245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1DF169D-F58C-6F23-399B-01B7828850BB}"/>
              </a:ext>
            </a:extLst>
          </p:cNvPr>
          <p:cNvCxnSpPr>
            <a:cxnSpLocks/>
          </p:cNvCxnSpPr>
          <p:nvPr/>
        </p:nvCxnSpPr>
        <p:spPr>
          <a:xfrm flipH="1" flipV="1">
            <a:off x="14578735" y="4267796"/>
            <a:ext cx="914400" cy="245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337AA43-EAC0-4243-B62D-C44701BFBDE0}"/>
              </a:ext>
            </a:extLst>
          </p:cNvPr>
          <p:cNvCxnSpPr>
            <a:cxnSpLocks/>
          </p:cNvCxnSpPr>
          <p:nvPr/>
        </p:nvCxnSpPr>
        <p:spPr>
          <a:xfrm flipH="1" flipV="1">
            <a:off x="14460897" y="5076136"/>
            <a:ext cx="914400" cy="245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5C5EEE-D57C-E2C0-F7FF-5068C818221B}"/>
              </a:ext>
            </a:extLst>
          </p:cNvPr>
          <p:cNvCxnSpPr>
            <a:cxnSpLocks/>
          </p:cNvCxnSpPr>
          <p:nvPr/>
        </p:nvCxnSpPr>
        <p:spPr>
          <a:xfrm flipH="1" flipV="1">
            <a:off x="10058400" y="8089053"/>
            <a:ext cx="914400" cy="2450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A9DE02C-AE00-377C-D13C-22BD68937F7A}"/>
              </a:ext>
            </a:extLst>
          </p:cNvPr>
          <p:cNvSpPr txBox="1"/>
          <p:nvPr/>
        </p:nvSpPr>
        <p:spPr>
          <a:xfrm>
            <a:off x="15731762" y="3419457"/>
            <a:ext cx="175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F20E1B-779F-7D74-BDAE-AA443F69B375}"/>
              </a:ext>
            </a:extLst>
          </p:cNvPr>
          <p:cNvSpPr txBox="1"/>
          <p:nvPr/>
        </p:nvSpPr>
        <p:spPr>
          <a:xfrm>
            <a:off x="15500139" y="4375101"/>
            <a:ext cx="175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868D16-3071-7FD2-F308-5ED00A794CD4}"/>
              </a:ext>
            </a:extLst>
          </p:cNvPr>
          <p:cNvSpPr txBox="1"/>
          <p:nvPr/>
        </p:nvSpPr>
        <p:spPr>
          <a:xfrm>
            <a:off x="15397400" y="5362130"/>
            <a:ext cx="24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54C540-26B4-95DA-1FCE-1FCE7CAF4370}"/>
              </a:ext>
            </a:extLst>
          </p:cNvPr>
          <p:cNvSpPr txBox="1"/>
          <p:nvPr/>
        </p:nvSpPr>
        <p:spPr>
          <a:xfrm>
            <a:off x="10972800" y="8211593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20" grpId="0" animBg="1"/>
      <p:bldP spid="20" grpId="1" animBg="1"/>
      <p:bldP spid="24" grpId="0"/>
      <p:bldP spid="24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6C696-F251-041E-33B3-B24B7EBD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-48986"/>
            <a:ext cx="18288000" cy="10281980"/>
          </a:xfrm>
          <a:prstGeom prst="rect">
            <a:avLst/>
          </a:prstGeom>
        </p:spPr>
      </p:pic>
      <p:pic>
        <p:nvPicPr>
          <p:cNvPr id="1026" name="Picture 2" descr="Khẩu phần ăn của 9 con hổ ở Nghệ An có gì mà tốn hết 20 triệu đồng/ngày? |  Báo Dân trí">
            <a:extLst>
              <a:ext uri="{FF2B5EF4-FFF2-40B4-BE49-F238E27FC236}">
                <a16:creationId xmlns:a16="http://schemas.microsoft.com/office/drawing/2014/main" id="{18E8DAF6-5CDD-0FF6-6191-060D9AFB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03210"/>
            <a:ext cx="16611600" cy="8940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7C35A-AE46-C25D-A5DC-8C753A5E4B0C}"/>
              </a:ext>
            </a:extLst>
          </p:cNvPr>
          <p:cNvSpPr txBox="1"/>
          <p:nvPr/>
        </p:nvSpPr>
        <p:spPr>
          <a:xfrm>
            <a:off x="3690257" y="166274"/>
            <a:ext cx="1090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ăn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hổ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ma Bold" panose="020B060402020202020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59491-4277-0096-E53A-B5567190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440400" cy="10326624"/>
          </a:xfrm>
          <a:prstGeom prst="rect">
            <a:avLst/>
          </a:prstGeom>
        </p:spPr>
      </p:pic>
      <p:pic>
        <p:nvPicPr>
          <p:cNvPr id="2052" name="Picture 4" descr="Thanh Hóa: Nỗi đau của hổ bị nhốt trong bi kịch | Báo Giáo dục và Thời đại  Online">
            <a:extLst>
              <a:ext uri="{FF2B5EF4-FFF2-40B4-BE49-F238E27FC236}">
                <a16:creationId xmlns:a16="http://schemas.microsoft.com/office/drawing/2014/main" id="{34E3B39A-BB91-EA9E-1E57-BFD9F23EA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213734"/>
            <a:ext cx="8991600" cy="8824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C113B-6D60-036F-799C-AE2BD29B0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3734"/>
            <a:ext cx="9296400" cy="8824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6A31A-E994-906F-F6FB-21BA67D0BE12}"/>
              </a:ext>
            </a:extLst>
          </p:cNvPr>
          <p:cNvSpPr txBox="1"/>
          <p:nvPr/>
        </p:nvSpPr>
        <p:spPr>
          <a:xfrm>
            <a:off x="1447800" y="382736"/>
            <a:ext cx="169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hổ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ma Bold" panose="020B060402020202020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1336" y="-351980"/>
            <a:ext cx="9474174" cy="6511341"/>
          </a:xfrm>
          <a:custGeom>
            <a:avLst/>
            <a:gdLst/>
            <a:ahLst/>
            <a:cxnLst/>
            <a:rect l="l" t="t" r="r" b="b"/>
            <a:pathLst>
              <a:path w="9474174" h="6511341">
                <a:moveTo>
                  <a:pt x="0" y="0"/>
                </a:moveTo>
                <a:lnTo>
                  <a:pt x="9474174" y="0"/>
                </a:lnTo>
                <a:lnTo>
                  <a:pt x="9474174" y="6511342"/>
                </a:lnTo>
                <a:lnTo>
                  <a:pt x="0" y="651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48064" y="-208031"/>
            <a:ext cx="9474174" cy="6511341"/>
          </a:xfrm>
          <a:custGeom>
            <a:avLst/>
            <a:gdLst/>
            <a:ahLst/>
            <a:cxnLst/>
            <a:rect l="l" t="t" r="r" b="b"/>
            <a:pathLst>
              <a:path w="9474174" h="6511341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15689" y="8683169"/>
            <a:ext cx="14667859" cy="126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6"/>
              </a:lnSpc>
            </a:pPr>
            <a:r>
              <a:rPr lang="en-US" sz="9090" b="1" dirty="0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So </a:t>
            </a:r>
            <a:r>
              <a:rPr lang="en-US" sz="9090" b="1" dirty="0" err="1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sánh</a:t>
            </a:r>
            <a:r>
              <a:rPr lang="en-US" sz="9090" b="1" dirty="0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: Con </a:t>
            </a:r>
            <a:r>
              <a:rPr lang="en-US" sz="9090" b="1" dirty="0" err="1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voi</a:t>
            </a:r>
            <a:r>
              <a:rPr lang="en-US" sz="9090" b="1" dirty="0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 - Con </a:t>
            </a:r>
            <a:r>
              <a:rPr lang="en-US" sz="9090" b="1" dirty="0" err="1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hổ</a:t>
            </a:r>
            <a:endParaRPr lang="en-US" sz="9090" b="1" dirty="0">
              <a:solidFill>
                <a:srgbClr val="FF3131"/>
              </a:solidFill>
              <a:latin typeface="Atma Bold"/>
              <a:ea typeface="Atma Bold"/>
              <a:cs typeface="Atma Bold"/>
              <a:sym typeface="Atma Bold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68300F23-A3E6-7656-FA40-96FF0B5E4D71}"/>
              </a:ext>
            </a:extLst>
          </p:cNvPr>
          <p:cNvSpPr/>
          <p:nvPr/>
        </p:nvSpPr>
        <p:spPr>
          <a:xfrm>
            <a:off x="10011488" y="1419102"/>
            <a:ext cx="8718222" cy="6511341"/>
          </a:xfrm>
          <a:custGeom>
            <a:avLst/>
            <a:gdLst/>
            <a:ahLst/>
            <a:cxnLst/>
            <a:rect l="l" t="t" r="r" b="b"/>
            <a:pathLst>
              <a:path w="15822989" h="9034095">
                <a:moveTo>
                  <a:pt x="0" y="0"/>
                </a:moveTo>
                <a:lnTo>
                  <a:pt x="15822989" y="0"/>
                </a:lnTo>
                <a:lnTo>
                  <a:pt x="15822989" y="9034094"/>
                </a:lnTo>
                <a:lnTo>
                  <a:pt x="0" y="9034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011" b="-2680"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8AFD90F-2B50-9D07-00BC-4E9AFAA0F0F9}"/>
              </a:ext>
            </a:extLst>
          </p:cNvPr>
          <p:cNvSpPr/>
          <p:nvPr/>
        </p:nvSpPr>
        <p:spPr>
          <a:xfrm>
            <a:off x="381000" y="647700"/>
            <a:ext cx="9474174" cy="7282743"/>
          </a:xfrm>
          <a:custGeom>
            <a:avLst/>
            <a:gdLst/>
            <a:ahLst/>
            <a:cxnLst/>
            <a:rect l="l" t="t" r="r" b="b"/>
            <a:pathLst>
              <a:path w="13928965" h="9156085">
                <a:moveTo>
                  <a:pt x="0" y="0"/>
                </a:moveTo>
                <a:lnTo>
                  <a:pt x="13928964" y="0"/>
                </a:lnTo>
                <a:lnTo>
                  <a:pt x="13928964" y="9156085"/>
                </a:lnTo>
                <a:lnTo>
                  <a:pt x="0" y="9156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77" t="-9332" r="-4381" b="-10998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1336" y="-351980"/>
            <a:ext cx="9474174" cy="6511341"/>
          </a:xfrm>
          <a:custGeom>
            <a:avLst/>
            <a:gdLst/>
            <a:ahLst/>
            <a:cxnLst/>
            <a:rect l="l" t="t" r="r" b="b"/>
            <a:pathLst>
              <a:path w="9474174" h="6511341">
                <a:moveTo>
                  <a:pt x="0" y="0"/>
                </a:moveTo>
                <a:lnTo>
                  <a:pt x="9474174" y="0"/>
                </a:lnTo>
                <a:lnTo>
                  <a:pt x="9474174" y="6511342"/>
                </a:lnTo>
                <a:lnTo>
                  <a:pt x="0" y="651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48064" y="-208031"/>
            <a:ext cx="9474174" cy="6511341"/>
          </a:xfrm>
          <a:custGeom>
            <a:avLst/>
            <a:gdLst/>
            <a:ahLst/>
            <a:cxnLst/>
            <a:rect l="l" t="t" r="r" b="b"/>
            <a:pathLst>
              <a:path w="9474174" h="6511341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5751" y="114300"/>
            <a:ext cx="14667859" cy="126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6"/>
              </a:lnSpc>
            </a:pPr>
            <a:r>
              <a:rPr lang="en-US" sz="9090" b="1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rPr>
              <a:t>Mở rộng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01274-18AE-CED8-7850-DB8DAEA1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62100"/>
            <a:ext cx="8305801" cy="810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88C61-77F5-0118-1F7D-A87B8BF11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120" y="1591733"/>
            <a:ext cx="8095280" cy="807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1336" y="-351980"/>
            <a:ext cx="9474174" cy="6511341"/>
          </a:xfrm>
          <a:custGeom>
            <a:avLst/>
            <a:gdLst/>
            <a:ahLst/>
            <a:cxnLst/>
            <a:rect l="l" t="t" r="r" b="b"/>
            <a:pathLst>
              <a:path w="9474174" h="6511341">
                <a:moveTo>
                  <a:pt x="0" y="0"/>
                </a:moveTo>
                <a:lnTo>
                  <a:pt x="9474174" y="0"/>
                </a:lnTo>
                <a:lnTo>
                  <a:pt x="9474174" y="6511342"/>
                </a:lnTo>
                <a:lnTo>
                  <a:pt x="0" y="651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48064" y="-208031"/>
            <a:ext cx="9474174" cy="6511341"/>
          </a:xfrm>
          <a:custGeom>
            <a:avLst/>
            <a:gdLst/>
            <a:ahLst/>
            <a:cxnLst/>
            <a:rect l="l" t="t" r="r" b="b"/>
            <a:pathLst>
              <a:path w="9474174" h="6511341">
                <a:moveTo>
                  <a:pt x="0" y="0"/>
                </a:moveTo>
                <a:lnTo>
                  <a:pt x="9474174" y="0"/>
                </a:lnTo>
                <a:lnTo>
                  <a:pt x="9474174" y="6511341"/>
                </a:lnTo>
                <a:lnTo>
                  <a:pt x="0" y="651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8197C-8DDF-E0B8-72DF-C5DB827EC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2" y="32004"/>
            <a:ext cx="8429782" cy="5448300"/>
          </a:xfrm>
          <a:prstGeom prst="rect">
            <a:avLst/>
          </a:prstGeom>
        </p:spPr>
      </p:pic>
      <p:pic>
        <p:nvPicPr>
          <p:cNvPr id="1026" name="Picture 2" descr="Báo săn – Wikipedia tiếng Việt">
            <a:extLst>
              <a:ext uri="{FF2B5EF4-FFF2-40B4-BE49-F238E27FC236}">
                <a16:creationId xmlns:a16="http://schemas.microsoft.com/office/drawing/2014/main" id="{401A7A16-52D3-6F3B-6C18-2E4DF1ED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08" y="39624"/>
            <a:ext cx="9115582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ị gấu truy đuổi, người phụ nữ 31 tuổi chết thương tâm">
            <a:extLst>
              <a:ext uri="{FF2B5EF4-FFF2-40B4-BE49-F238E27FC236}">
                <a16:creationId xmlns:a16="http://schemas.microsoft.com/office/drawing/2014/main" id="{723034DD-F6B4-5BDD-7C7C-55C35220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59829"/>
            <a:ext cx="8429782" cy="462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1530" y="-4794212"/>
            <a:ext cx="25295882" cy="17999639"/>
            <a:chOff x="0" y="0"/>
            <a:chExt cx="33727842" cy="23999518"/>
          </a:xfrm>
        </p:grpSpPr>
        <p:sp>
          <p:nvSpPr>
            <p:cNvPr id="3" name="Freeform 3"/>
            <p:cNvSpPr/>
            <p:nvPr/>
          </p:nvSpPr>
          <p:spPr>
            <a:xfrm>
              <a:off x="1473995" y="5943094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8893313" y="5813140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4307514" y="8145953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199"/>
                  </a:lnTo>
                  <a:lnTo>
                    <a:pt x="0" y="9929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5810567" y="16382812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13551464" y="0"/>
                  </a:moveTo>
                  <a:lnTo>
                    <a:pt x="0" y="0"/>
                  </a:lnTo>
                  <a:lnTo>
                    <a:pt x="0" y="6079878"/>
                  </a:lnTo>
                  <a:lnTo>
                    <a:pt x="13551464" y="6079878"/>
                  </a:lnTo>
                  <a:lnTo>
                    <a:pt x="13551464" y="0"/>
                  </a:lnTo>
                  <a:close/>
                </a:path>
              </a:pathLst>
            </a:custGeom>
            <a:blipFill>
              <a:blip r:embed="rId6"/>
              <a:stretch>
                <a:fillRect r="-48061" b="-6706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259103" y="16382812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0" y="0"/>
                  </a:moveTo>
                  <a:lnTo>
                    <a:pt x="13551464" y="0"/>
                  </a:lnTo>
                  <a:lnTo>
                    <a:pt x="13551464" y="6079878"/>
                  </a:lnTo>
                  <a:lnTo>
                    <a:pt x="0" y="607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8061" b="-6706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6460707" y="14200474"/>
              <a:ext cx="5591396" cy="4727271"/>
            </a:xfrm>
            <a:custGeom>
              <a:avLst/>
              <a:gdLst/>
              <a:ahLst/>
              <a:cxnLst/>
              <a:rect l="l" t="t" r="r" b="b"/>
              <a:pathLst>
                <a:path w="5591396" h="4727271">
                  <a:moveTo>
                    <a:pt x="5591396" y="0"/>
                  </a:moveTo>
                  <a:lnTo>
                    <a:pt x="0" y="0"/>
                  </a:lnTo>
                  <a:lnTo>
                    <a:pt x="0" y="4727271"/>
                  </a:lnTo>
                  <a:lnTo>
                    <a:pt x="5591396" y="4727271"/>
                  </a:lnTo>
                  <a:lnTo>
                    <a:pt x="559139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268707" y="16217046"/>
              <a:ext cx="25039742" cy="7782472"/>
            </a:xfrm>
            <a:custGeom>
              <a:avLst/>
              <a:gdLst/>
              <a:ahLst/>
              <a:cxnLst/>
              <a:rect l="l" t="t" r="r" b="b"/>
              <a:pathLst>
                <a:path w="25039742" h="7782472">
                  <a:moveTo>
                    <a:pt x="0" y="0"/>
                  </a:moveTo>
                  <a:lnTo>
                    <a:pt x="25039742" y="0"/>
                  </a:lnTo>
                  <a:lnTo>
                    <a:pt x="25039742" y="7782472"/>
                  </a:lnTo>
                  <a:lnTo>
                    <a:pt x="0" y="778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29" r="-3129" b="-983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0477" flipH="1">
              <a:off x="5294925" y="14222690"/>
              <a:ext cx="5075821" cy="3811480"/>
            </a:xfrm>
            <a:custGeom>
              <a:avLst/>
              <a:gdLst/>
              <a:ahLst/>
              <a:cxnLst/>
              <a:rect l="l" t="t" r="r" b="b"/>
              <a:pathLst>
                <a:path w="5075821" h="3811480">
                  <a:moveTo>
                    <a:pt x="5075820" y="0"/>
                  </a:moveTo>
                  <a:lnTo>
                    <a:pt x="0" y="0"/>
                  </a:lnTo>
                  <a:lnTo>
                    <a:pt x="0" y="3811479"/>
                  </a:lnTo>
                  <a:lnTo>
                    <a:pt x="5075820" y="3811479"/>
                  </a:lnTo>
                  <a:lnTo>
                    <a:pt x="507582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8145953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199"/>
                  </a:lnTo>
                  <a:lnTo>
                    <a:pt x="0" y="9929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163" y="0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2599893" y="106676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1491067" y="11079476"/>
              <a:ext cx="6362054" cy="8618546"/>
            </a:xfrm>
            <a:custGeom>
              <a:avLst/>
              <a:gdLst/>
              <a:ahLst/>
              <a:cxnLst/>
              <a:rect l="l" t="t" r="r" b="b"/>
              <a:pathLst>
                <a:path w="6362054" h="8618546">
                  <a:moveTo>
                    <a:pt x="0" y="0"/>
                  </a:moveTo>
                  <a:lnTo>
                    <a:pt x="6362054" y="0"/>
                  </a:lnTo>
                  <a:lnTo>
                    <a:pt x="6362054" y="8618546"/>
                  </a:lnTo>
                  <a:lnTo>
                    <a:pt x="0" y="8618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9420328" y="15172119"/>
              <a:ext cx="6552034" cy="4250632"/>
            </a:xfrm>
            <a:custGeom>
              <a:avLst/>
              <a:gdLst/>
              <a:ahLst/>
              <a:cxnLst/>
              <a:rect l="l" t="t" r="r" b="b"/>
              <a:pathLst>
                <a:path w="6552034" h="4250632">
                  <a:moveTo>
                    <a:pt x="6552034" y="0"/>
                  </a:moveTo>
                  <a:lnTo>
                    <a:pt x="0" y="0"/>
                  </a:lnTo>
                  <a:lnTo>
                    <a:pt x="0" y="4250632"/>
                  </a:lnTo>
                  <a:lnTo>
                    <a:pt x="6552034" y="4250632"/>
                  </a:lnTo>
                  <a:lnTo>
                    <a:pt x="655203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832072" y="10205030"/>
              <a:ext cx="12777439" cy="2905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59"/>
                </a:lnSpc>
              </a:pPr>
              <a:r>
                <a:rPr lang="en-US" sz="15288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Bé</a:t>
              </a:r>
              <a:r>
                <a:rPr lang="en-US" sz="15288" b="1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5288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thi</a:t>
              </a:r>
              <a:r>
                <a:rPr lang="en-US" sz="15288" b="1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5288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tài</a:t>
              </a:r>
              <a:endParaRPr lang="en-US" sz="15288" b="1" dirty="0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CF1FF">
                <a:alpha val="100000"/>
              </a:srgbClr>
            </a:gs>
            <a:gs pos="100000">
              <a:srgbClr val="EEFFD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59522" y="172777"/>
            <a:ext cx="24498208" cy="11723718"/>
            <a:chOff x="0" y="0"/>
            <a:chExt cx="32664277" cy="15631624"/>
          </a:xfrm>
        </p:grpSpPr>
        <p:sp>
          <p:nvSpPr>
            <p:cNvPr id="3" name="Freeform 3"/>
            <p:cNvSpPr/>
            <p:nvPr/>
          </p:nvSpPr>
          <p:spPr>
            <a:xfrm>
              <a:off x="27166776" y="1724135"/>
              <a:ext cx="4606429" cy="1420316"/>
            </a:xfrm>
            <a:custGeom>
              <a:avLst/>
              <a:gdLst/>
              <a:ahLst/>
              <a:cxnLst/>
              <a:rect l="l" t="t" r="r" b="b"/>
              <a:pathLst>
                <a:path w="4606429" h="1420316">
                  <a:moveTo>
                    <a:pt x="0" y="0"/>
                  </a:moveTo>
                  <a:lnTo>
                    <a:pt x="4606429" y="0"/>
                  </a:lnTo>
                  <a:lnTo>
                    <a:pt x="4606429" y="1420316"/>
                  </a:lnTo>
                  <a:lnTo>
                    <a:pt x="0" y="1420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6300682" y="9789302"/>
              <a:ext cx="15664723" cy="2773961"/>
            </a:xfrm>
            <a:custGeom>
              <a:avLst/>
              <a:gdLst/>
              <a:ahLst/>
              <a:cxnLst/>
              <a:rect l="l" t="t" r="r" b="b"/>
              <a:pathLst>
                <a:path w="15664723" h="2773961">
                  <a:moveTo>
                    <a:pt x="0" y="0"/>
                  </a:moveTo>
                  <a:lnTo>
                    <a:pt x="15664723" y="0"/>
                  </a:lnTo>
                  <a:lnTo>
                    <a:pt x="15664723" y="2773962"/>
                  </a:lnTo>
                  <a:lnTo>
                    <a:pt x="0" y="2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497474"/>
              <a:ext cx="13694602" cy="10972800"/>
            </a:xfrm>
            <a:custGeom>
              <a:avLst/>
              <a:gdLst/>
              <a:ahLst/>
              <a:cxnLst/>
              <a:rect l="l" t="t" r="r" b="b"/>
              <a:pathLst>
                <a:path w="13694602" h="10972800">
                  <a:moveTo>
                    <a:pt x="0" y="0"/>
                  </a:moveTo>
                  <a:lnTo>
                    <a:pt x="13694602" y="0"/>
                  </a:lnTo>
                  <a:lnTo>
                    <a:pt x="13694602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369997" y="10070716"/>
              <a:ext cx="14075561" cy="2492547"/>
            </a:xfrm>
            <a:custGeom>
              <a:avLst/>
              <a:gdLst/>
              <a:ahLst/>
              <a:cxnLst/>
              <a:rect l="l" t="t" r="r" b="b"/>
              <a:pathLst>
                <a:path w="14075561" h="2492547">
                  <a:moveTo>
                    <a:pt x="0" y="0"/>
                  </a:moveTo>
                  <a:lnTo>
                    <a:pt x="14075561" y="0"/>
                  </a:lnTo>
                  <a:lnTo>
                    <a:pt x="14075561" y="2492548"/>
                  </a:lnTo>
                  <a:lnTo>
                    <a:pt x="0" y="249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5475701" y="11809650"/>
              <a:ext cx="24384000" cy="3821974"/>
            </a:xfrm>
            <a:custGeom>
              <a:avLst/>
              <a:gdLst/>
              <a:ahLst/>
              <a:cxnLst/>
              <a:rect l="l" t="t" r="r" b="b"/>
              <a:pathLst>
                <a:path w="24384000" h="3821974">
                  <a:moveTo>
                    <a:pt x="0" y="3821974"/>
                  </a:moveTo>
                  <a:lnTo>
                    <a:pt x="24384000" y="3821974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3821974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0166" t="-122025" r="-725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4833118" y="11316990"/>
              <a:ext cx="5574659" cy="3793631"/>
            </a:xfrm>
            <a:custGeom>
              <a:avLst/>
              <a:gdLst/>
              <a:ahLst/>
              <a:cxnLst/>
              <a:rect l="l" t="t" r="r" b="b"/>
              <a:pathLst>
                <a:path w="5574659" h="3793631">
                  <a:moveTo>
                    <a:pt x="5574659" y="0"/>
                  </a:moveTo>
                  <a:lnTo>
                    <a:pt x="0" y="0"/>
                  </a:lnTo>
                  <a:lnTo>
                    <a:pt x="0" y="3793631"/>
                  </a:lnTo>
                  <a:lnTo>
                    <a:pt x="5574659" y="3793631"/>
                  </a:lnTo>
                  <a:lnTo>
                    <a:pt x="5574659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6288987" y="0"/>
              <a:ext cx="3181004" cy="1457478"/>
            </a:xfrm>
            <a:custGeom>
              <a:avLst/>
              <a:gdLst/>
              <a:ahLst/>
              <a:cxnLst/>
              <a:rect l="l" t="t" r="r" b="b"/>
              <a:pathLst>
                <a:path w="3181004" h="1457478">
                  <a:moveTo>
                    <a:pt x="0" y="0"/>
                  </a:moveTo>
                  <a:lnTo>
                    <a:pt x="3181004" y="0"/>
                  </a:lnTo>
                  <a:lnTo>
                    <a:pt x="3181004" y="1457478"/>
                  </a:lnTo>
                  <a:lnTo>
                    <a:pt x="0" y="145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962526" y="497474"/>
              <a:ext cx="4606429" cy="1420316"/>
            </a:xfrm>
            <a:custGeom>
              <a:avLst/>
              <a:gdLst/>
              <a:ahLst/>
              <a:cxnLst/>
              <a:rect l="l" t="t" r="r" b="b"/>
              <a:pathLst>
                <a:path w="4606429" h="1420316">
                  <a:moveTo>
                    <a:pt x="0" y="0"/>
                  </a:moveTo>
                  <a:lnTo>
                    <a:pt x="4606429" y="0"/>
                  </a:lnTo>
                  <a:lnTo>
                    <a:pt x="4606429" y="1420315"/>
                  </a:lnTo>
                  <a:lnTo>
                    <a:pt x="0" y="1420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8020337" y="10872687"/>
              <a:ext cx="4643940" cy="3160264"/>
            </a:xfrm>
            <a:custGeom>
              <a:avLst/>
              <a:gdLst/>
              <a:ahLst/>
              <a:cxnLst/>
              <a:rect l="l" t="t" r="r" b="b"/>
              <a:pathLst>
                <a:path w="4643940" h="3160264">
                  <a:moveTo>
                    <a:pt x="0" y="0"/>
                  </a:moveTo>
                  <a:lnTo>
                    <a:pt x="4643940" y="0"/>
                  </a:lnTo>
                  <a:lnTo>
                    <a:pt x="4643940" y="3160264"/>
                  </a:lnTo>
                  <a:lnTo>
                    <a:pt x="0" y="316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3191692" y="10014784"/>
              <a:ext cx="6178558" cy="4204592"/>
            </a:xfrm>
            <a:custGeom>
              <a:avLst/>
              <a:gdLst/>
              <a:ahLst/>
              <a:cxnLst/>
              <a:rect l="l" t="t" r="r" b="b"/>
              <a:pathLst>
                <a:path w="6178558" h="4204592">
                  <a:moveTo>
                    <a:pt x="0" y="0"/>
                  </a:moveTo>
                  <a:lnTo>
                    <a:pt x="6178557" y="0"/>
                  </a:lnTo>
                  <a:lnTo>
                    <a:pt x="6178557" y="4204592"/>
                  </a:lnTo>
                  <a:lnTo>
                    <a:pt x="0" y="4204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300682" y="9399924"/>
              <a:ext cx="9209174" cy="4777259"/>
            </a:xfrm>
            <a:custGeom>
              <a:avLst/>
              <a:gdLst/>
              <a:ahLst/>
              <a:cxnLst/>
              <a:rect l="l" t="t" r="r" b="b"/>
              <a:pathLst>
                <a:path w="9209174" h="4777259">
                  <a:moveTo>
                    <a:pt x="0" y="0"/>
                  </a:moveTo>
                  <a:lnTo>
                    <a:pt x="9209173" y="0"/>
                  </a:lnTo>
                  <a:lnTo>
                    <a:pt x="9209173" y="4777259"/>
                  </a:lnTo>
                  <a:lnTo>
                    <a:pt x="0" y="477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3786285" y="3244292"/>
              <a:ext cx="14976284" cy="3107579"/>
            </a:xfrm>
            <a:custGeom>
              <a:avLst/>
              <a:gdLst/>
              <a:ahLst/>
              <a:cxnLst/>
              <a:rect l="l" t="t" r="r" b="b"/>
              <a:pathLst>
                <a:path w="14976284" h="3107579">
                  <a:moveTo>
                    <a:pt x="0" y="0"/>
                  </a:moveTo>
                  <a:lnTo>
                    <a:pt x="14976285" y="0"/>
                  </a:lnTo>
                  <a:lnTo>
                    <a:pt x="14976285" y="3107579"/>
                  </a:lnTo>
                  <a:lnTo>
                    <a:pt x="0" y="310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3230085" y="7044677"/>
              <a:ext cx="15532485" cy="3222991"/>
            </a:xfrm>
            <a:custGeom>
              <a:avLst/>
              <a:gdLst/>
              <a:ahLst/>
              <a:cxnLst/>
              <a:rect l="l" t="t" r="r" b="b"/>
              <a:pathLst>
                <a:path w="15532485" h="3222991">
                  <a:moveTo>
                    <a:pt x="0" y="0"/>
                  </a:moveTo>
                  <a:lnTo>
                    <a:pt x="15532485" y="0"/>
                  </a:lnTo>
                  <a:lnTo>
                    <a:pt x="15532485" y="3222991"/>
                  </a:lnTo>
                  <a:lnTo>
                    <a:pt x="0" y="3222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3786285" y="4963007"/>
              <a:ext cx="14976284" cy="3107579"/>
            </a:xfrm>
            <a:custGeom>
              <a:avLst/>
              <a:gdLst/>
              <a:ahLst/>
              <a:cxnLst/>
              <a:rect l="l" t="t" r="r" b="b"/>
              <a:pathLst>
                <a:path w="14976284" h="3107579">
                  <a:moveTo>
                    <a:pt x="0" y="0"/>
                  </a:moveTo>
                  <a:lnTo>
                    <a:pt x="14976285" y="0"/>
                  </a:lnTo>
                  <a:lnTo>
                    <a:pt x="14976285" y="3107579"/>
                  </a:lnTo>
                  <a:lnTo>
                    <a:pt x="0" y="310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632137" y="3592372"/>
              <a:ext cx="19311976" cy="6702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597"/>
                </a:lnSpc>
              </a:pPr>
              <a:r>
                <a:rPr lang="en-US" sz="13998" spc="1021" dirty="0" err="1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Thám</a:t>
              </a:r>
              <a:r>
                <a:rPr lang="en-US" sz="13998" spc="1021" dirty="0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 </a:t>
              </a:r>
              <a:r>
                <a:rPr lang="en-US" sz="13998" spc="1021" dirty="0" err="1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hiểm</a:t>
              </a:r>
              <a:r>
                <a:rPr lang="en-US" sz="13998" spc="1021" dirty="0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 </a:t>
              </a:r>
              <a:r>
                <a:rPr lang="en-US" sz="13998" spc="1021" dirty="0" err="1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rừng</a:t>
              </a:r>
              <a:r>
                <a:rPr lang="en-US" sz="13998" spc="1021" dirty="0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 </a:t>
              </a:r>
              <a:r>
                <a:rPr lang="en-US" sz="13998" spc="1021" dirty="0" err="1">
                  <a:solidFill>
                    <a:srgbClr val="FF0000"/>
                  </a:solidFill>
                  <a:latin typeface="Atma Bold" panose="020B0604020202020204" charset="0"/>
                  <a:ea typeface="Le Petit Cochon"/>
                  <a:cs typeface="Atma Bold" panose="020B0604020202020204" charset="0"/>
                  <a:sym typeface="Le Petit Cochon"/>
                </a:rPr>
                <a:t>xanh</a:t>
              </a:r>
              <a:endParaRPr lang="en-US" sz="13998" spc="1021" dirty="0">
                <a:solidFill>
                  <a:srgbClr val="FF0000"/>
                </a:solidFill>
                <a:latin typeface="Atma Bold" panose="020B0604020202020204" charset="0"/>
                <a:ea typeface="Le Petit Cochon"/>
                <a:cs typeface="Atma Bold" panose="020B0604020202020204" charset="0"/>
                <a:sym typeface="Le Petit Cochon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553889" y="313647"/>
              <a:ext cx="9753600" cy="2287663"/>
            </a:xfrm>
            <a:custGeom>
              <a:avLst/>
              <a:gdLst/>
              <a:ahLst/>
              <a:cxnLst/>
              <a:rect l="l" t="t" r="r" b="b"/>
              <a:pathLst>
                <a:path w="9753600" h="2287663">
                  <a:moveTo>
                    <a:pt x="0" y="0"/>
                  </a:moveTo>
                  <a:lnTo>
                    <a:pt x="9753600" y="0"/>
                  </a:lnTo>
                  <a:lnTo>
                    <a:pt x="9753600" y="2287662"/>
                  </a:lnTo>
                  <a:lnTo>
                    <a:pt x="0" y="2287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4988196" y="633587"/>
              <a:ext cx="10521659" cy="2171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39"/>
                </a:lnSpc>
              </a:pPr>
              <a:r>
                <a:rPr lang="en-US" sz="9099" spc="664" dirty="0">
                  <a:solidFill>
                    <a:schemeClr val="accent1"/>
                  </a:solidFill>
                  <a:latin typeface="Le Petit Cochon"/>
                  <a:ea typeface="Le Petit Cochon"/>
                  <a:cs typeface="Le Petit Cochon"/>
                  <a:sym typeface="Le Petit Cochon"/>
                </a:rPr>
                <a:t>TRÒ CHƠI</a:t>
              </a:r>
            </a:p>
          </p:txBody>
        </p:sp>
        <p:sp>
          <p:nvSpPr>
            <p:cNvPr id="20" name="Freeform 20"/>
            <p:cNvSpPr/>
            <p:nvPr/>
          </p:nvSpPr>
          <p:spPr>
            <a:xfrm flipH="1">
              <a:off x="9192552" y="2777855"/>
              <a:ext cx="4317857" cy="10828482"/>
            </a:xfrm>
            <a:custGeom>
              <a:avLst/>
              <a:gdLst/>
              <a:ahLst/>
              <a:cxnLst/>
              <a:rect l="l" t="t" r="r" b="b"/>
              <a:pathLst>
                <a:path w="4317857" h="10828482">
                  <a:moveTo>
                    <a:pt x="4317857" y="0"/>
                  </a:moveTo>
                  <a:lnTo>
                    <a:pt x="0" y="0"/>
                  </a:lnTo>
                  <a:lnTo>
                    <a:pt x="0" y="10828482"/>
                  </a:lnTo>
                  <a:lnTo>
                    <a:pt x="4317857" y="10828482"/>
                  </a:lnTo>
                  <a:lnTo>
                    <a:pt x="4317857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1" name="(54) Trò chơi tiếp sức - YouTube">
            <a:hlinkClick r:id="" action="ppaction://media"/>
            <a:extLst>
              <a:ext uri="{FF2B5EF4-FFF2-40B4-BE49-F238E27FC236}">
                <a16:creationId xmlns:a16="http://schemas.microsoft.com/office/drawing/2014/main" id="{C5707E29-1E0A-2961-EE04-9C20C097B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123246" y="101468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98639E-340D-52B9-21BE-CC56FDA5A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16D8C5-F7AE-8EA8-C29A-CA34BE8F8BAF}"/>
              </a:ext>
            </a:extLst>
          </p:cNvPr>
          <p:cNvSpPr txBox="1"/>
          <p:nvPr/>
        </p:nvSpPr>
        <p:spPr>
          <a:xfrm>
            <a:off x="4191000" y="2171700"/>
            <a:ext cx="10287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Chương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trình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DDD011-BAC7-68C3-5CD2-3255C959B835}"/>
              </a:ext>
            </a:extLst>
          </p:cNvPr>
          <p:cNvSpPr txBox="1"/>
          <p:nvPr/>
        </p:nvSpPr>
        <p:spPr>
          <a:xfrm>
            <a:off x="762000" y="5163311"/>
            <a:ext cx="16306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“</a:t>
            </a:r>
            <a:r>
              <a:rPr lang="en-US" sz="1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Bé</a:t>
            </a:r>
            <a:r>
              <a:rPr lang="en-US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vui</a:t>
            </a:r>
            <a:r>
              <a:rPr lang="en-US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khám</a:t>
            </a:r>
            <a:r>
              <a:rPr lang="en-US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phá</a:t>
            </a:r>
            <a:r>
              <a:rPr lang="en-US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”</a:t>
            </a:r>
          </a:p>
        </p:txBody>
      </p:sp>
      <p:pic>
        <p:nvPicPr>
          <p:cNvPr id="6" name="(54) Chào Chương Trình Mở Đầu - YouTube">
            <a:hlinkClick r:id="" action="ppaction://media"/>
            <a:extLst>
              <a:ext uri="{FF2B5EF4-FFF2-40B4-BE49-F238E27FC236}">
                <a16:creationId xmlns:a16="http://schemas.microsoft.com/office/drawing/2014/main" id="{FCD96956-98AA-4A97-7F43-30B1C0ACAB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8" end="297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9200" y="910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3F3FC-DECD-A5D4-DE30-9521A899C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0"/>
            <a:ext cx="18516600" cy="10415588"/>
          </a:xfrm>
          <a:prstGeom prst="rect">
            <a:avLst/>
          </a:prstGeom>
        </p:spPr>
      </p:pic>
      <p:pic>
        <p:nvPicPr>
          <p:cNvPr id="4" name="Chú Voi Con Ở Bản Đôn - Cao Lê Hà Trang - MV Hoạt Hình Voi Con Kéo Gỗ - Nhạc Thiếu Nhi Cho Bé">
            <a:hlinkClick r:id="" action="ppaction://media"/>
            <a:extLst>
              <a:ext uri="{FF2B5EF4-FFF2-40B4-BE49-F238E27FC236}">
                <a16:creationId xmlns:a16="http://schemas.microsoft.com/office/drawing/2014/main" id="{B321376C-64DC-E3C3-D8CB-214C8E3AA3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85" end="91960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9200" y="9697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66BFBB-5A75-5DF7-B90C-DBFA5DC56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1BBF46-85C0-3A27-6B16-6DD849392221}"/>
              </a:ext>
            </a:extLst>
          </p:cNvPr>
          <p:cNvSpPr txBox="1"/>
          <p:nvPr/>
        </p:nvSpPr>
        <p:spPr>
          <a:xfrm>
            <a:off x="3407664" y="2703576"/>
            <a:ext cx="1264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Phần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1: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Bé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ABF1E-5C65-EE6A-F80A-3082169D3150}"/>
              </a:ext>
            </a:extLst>
          </p:cNvPr>
          <p:cNvSpPr txBox="1"/>
          <p:nvPr/>
        </p:nvSpPr>
        <p:spPr>
          <a:xfrm>
            <a:off x="3429000" y="4562094"/>
            <a:ext cx="134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Phần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2: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Bé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hiểu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biết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12018-F9E6-D95F-42FF-3071048EF7BA}"/>
              </a:ext>
            </a:extLst>
          </p:cNvPr>
          <p:cNvSpPr txBox="1"/>
          <p:nvPr/>
        </p:nvSpPr>
        <p:spPr>
          <a:xfrm>
            <a:off x="3429000" y="6420612"/>
            <a:ext cx="1173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Phần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 3: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Bé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thi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ma Bold" panose="020B0604020202020204" charset="0"/>
                <a:cs typeface="Atma Bold" panose="020B0604020202020204" charset="0"/>
              </a:rPr>
              <a:t>tài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ma Bold" panose="020B060402020202020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1096" y="-935253"/>
            <a:ext cx="23690127" cy="16284750"/>
            <a:chOff x="0" y="0"/>
            <a:chExt cx="31586836" cy="21713000"/>
          </a:xfrm>
        </p:grpSpPr>
        <p:sp>
          <p:nvSpPr>
            <p:cNvPr id="3" name="Freeform 3"/>
            <p:cNvSpPr/>
            <p:nvPr/>
          </p:nvSpPr>
          <p:spPr>
            <a:xfrm flipH="1">
              <a:off x="2814795" y="10774314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13551463" y="0"/>
                  </a:moveTo>
                  <a:lnTo>
                    <a:pt x="0" y="0"/>
                  </a:lnTo>
                  <a:lnTo>
                    <a:pt x="0" y="6079879"/>
                  </a:lnTo>
                  <a:lnTo>
                    <a:pt x="13551463" y="6079879"/>
                  </a:lnTo>
                  <a:lnTo>
                    <a:pt x="13551463" y="0"/>
                  </a:lnTo>
                  <a:close/>
                </a:path>
              </a:pathLst>
            </a:custGeom>
            <a:blipFill>
              <a:blip r:embed="rId4"/>
              <a:stretch>
                <a:fillRect r="-48061" b="-6706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21302" y="11995386"/>
              <a:ext cx="20064469" cy="9717614"/>
            </a:xfrm>
            <a:custGeom>
              <a:avLst/>
              <a:gdLst/>
              <a:ahLst/>
              <a:cxnLst/>
              <a:rect l="l" t="t" r="r" b="b"/>
              <a:pathLst>
                <a:path w="20064469" h="9717614">
                  <a:moveTo>
                    <a:pt x="0" y="0"/>
                  </a:moveTo>
                  <a:lnTo>
                    <a:pt x="20064469" y="0"/>
                  </a:lnTo>
                  <a:lnTo>
                    <a:pt x="20064469" y="9717614"/>
                  </a:lnTo>
                  <a:lnTo>
                    <a:pt x="0" y="9717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5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8954604" y="1013045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2" y="0"/>
                  </a:lnTo>
                  <a:lnTo>
                    <a:pt x="12632232" y="8681789"/>
                  </a:lnTo>
                  <a:lnTo>
                    <a:pt x="0" y="8681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5369125" y="1417469"/>
              <a:ext cx="7170957" cy="2402271"/>
            </a:xfrm>
            <a:custGeom>
              <a:avLst/>
              <a:gdLst/>
              <a:ahLst/>
              <a:cxnLst/>
              <a:rect l="l" t="t" r="r" b="b"/>
              <a:pathLst>
                <a:path w="7170957" h="2402271">
                  <a:moveTo>
                    <a:pt x="0" y="0"/>
                  </a:moveTo>
                  <a:lnTo>
                    <a:pt x="7170958" y="0"/>
                  </a:lnTo>
                  <a:lnTo>
                    <a:pt x="7170958" y="2402271"/>
                  </a:lnTo>
                  <a:lnTo>
                    <a:pt x="0" y="2402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35169" y="0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313613"/>
              <a:ext cx="6790834" cy="10173534"/>
            </a:xfrm>
            <a:custGeom>
              <a:avLst/>
              <a:gdLst/>
              <a:ahLst/>
              <a:cxnLst/>
              <a:rect l="l" t="t" r="r" b="b"/>
              <a:pathLst>
                <a:path w="6790834" h="10173534">
                  <a:moveTo>
                    <a:pt x="0" y="0"/>
                  </a:moveTo>
                  <a:lnTo>
                    <a:pt x="6790834" y="0"/>
                  </a:lnTo>
                  <a:lnTo>
                    <a:pt x="6790834" y="10173534"/>
                  </a:lnTo>
                  <a:lnTo>
                    <a:pt x="0" y="10173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2486924" y="4598459"/>
              <a:ext cx="6382833" cy="8646695"/>
            </a:xfrm>
            <a:custGeom>
              <a:avLst/>
              <a:gdLst/>
              <a:ahLst/>
              <a:cxnLst/>
              <a:rect l="l" t="t" r="r" b="b"/>
              <a:pathLst>
                <a:path w="6382833" h="8646695">
                  <a:moveTo>
                    <a:pt x="6382833" y="0"/>
                  </a:moveTo>
                  <a:lnTo>
                    <a:pt x="0" y="0"/>
                  </a:lnTo>
                  <a:lnTo>
                    <a:pt x="0" y="8646695"/>
                  </a:lnTo>
                  <a:lnTo>
                    <a:pt x="6382833" y="8646695"/>
                  </a:lnTo>
                  <a:lnTo>
                    <a:pt x="6382833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251285" y="8105005"/>
              <a:ext cx="6737823" cy="5696523"/>
            </a:xfrm>
            <a:custGeom>
              <a:avLst/>
              <a:gdLst/>
              <a:ahLst/>
              <a:cxnLst/>
              <a:rect l="l" t="t" r="r" b="b"/>
              <a:pathLst>
                <a:path w="6737823" h="5696523">
                  <a:moveTo>
                    <a:pt x="0" y="0"/>
                  </a:moveTo>
                  <a:lnTo>
                    <a:pt x="6737823" y="0"/>
                  </a:lnTo>
                  <a:lnTo>
                    <a:pt x="6737823" y="5696523"/>
                  </a:lnTo>
                  <a:lnTo>
                    <a:pt x="0" y="5696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0725807" y="7930191"/>
              <a:ext cx="6472988" cy="4860625"/>
            </a:xfrm>
            <a:custGeom>
              <a:avLst/>
              <a:gdLst/>
              <a:ahLst/>
              <a:cxnLst/>
              <a:rect l="l" t="t" r="r" b="b"/>
              <a:pathLst>
                <a:path w="6472988" h="4860625">
                  <a:moveTo>
                    <a:pt x="0" y="0"/>
                  </a:moveTo>
                  <a:lnTo>
                    <a:pt x="6472988" y="0"/>
                  </a:lnTo>
                  <a:lnTo>
                    <a:pt x="6472988" y="4860626"/>
                  </a:lnTo>
                  <a:lnTo>
                    <a:pt x="0" y="4860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814795" y="12790817"/>
              <a:ext cx="25039742" cy="6604027"/>
            </a:xfrm>
            <a:custGeom>
              <a:avLst/>
              <a:gdLst/>
              <a:ahLst/>
              <a:cxnLst/>
              <a:rect l="l" t="t" r="r" b="b"/>
              <a:pathLst>
                <a:path w="25039742" h="6604027">
                  <a:moveTo>
                    <a:pt x="0" y="0"/>
                  </a:moveTo>
                  <a:lnTo>
                    <a:pt x="25039742" y="0"/>
                  </a:lnTo>
                  <a:lnTo>
                    <a:pt x="25039742" y="6604026"/>
                  </a:lnTo>
                  <a:lnTo>
                    <a:pt x="0" y="6604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0902" b="-1090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5606456" y="9497211"/>
              <a:ext cx="5567352" cy="5791784"/>
            </a:xfrm>
            <a:custGeom>
              <a:avLst/>
              <a:gdLst/>
              <a:ahLst/>
              <a:cxnLst/>
              <a:rect l="l" t="t" r="r" b="b"/>
              <a:pathLst>
                <a:path w="5567352" h="5791784">
                  <a:moveTo>
                    <a:pt x="0" y="0"/>
                  </a:moveTo>
                  <a:lnTo>
                    <a:pt x="5567353" y="0"/>
                  </a:lnTo>
                  <a:lnTo>
                    <a:pt x="5567353" y="5791784"/>
                  </a:lnTo>
                  <a:lnTo>
                    <a:pt x="0" y="5791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775595" y="3781692"/>
              <a:ext cx="20772541" cy="43772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50"/>
                </a:lnSpc>
              </a:pPr>
              <a:r>
                <a:rPr lang="en-US" sz="10200" b="1" spc="438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Vận</a:t>
              </a: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0200" b="1" spc="438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động</a:t>
              </a: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: </a:t>
              </a:r>
            </a:p>
            <a:p>
              <a:pPr algn="ctr">
                <a:lnSpc>
                  <a:spcPts val="12750"/>
                </a:lnSpc>
              </a:pP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“</a:t>
              </a:r>
              <a:r>
                <a:rPr lang="en-US" sz="10200" b="1" spc="438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Khám</a:t>
              </a: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0200" b="1" spc="438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phá</a:t>
              </a: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0200" b="1" spc="438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khu</a:t>
              </a: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0200" b="1" spc="438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rừng</a:t>
              </a:r>
              <a:r>
                <a:rPr lang="en-US" sz="10200" b="1" spc="438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”</a:t>
              </a:r>
            </a:p>
          </p:txBody>
        </p:sp>
      </p:grpSp>
      <p:pic>
        <p:nvPicPr>
          <p:cNvPr id="16" name="7206438687721">
            <a:hlinkClick r:id="" action="ppaction://media"/>
            <a:extLst>
              <a:ext uri="{FF2B5EF4-FFF2-40B4-BE49-F238E27FC236}">
                <a16:creationId xmlns:a16="http://schemas.microsoft.com/office/drawing/2014/main" id="{A572841A-0032-0C2C-039A-C089963D1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13648968" y="10147376"/>
            <a:ext cx="4759325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0" y="-4991100"/>
            <a:ext cx="25084557" cy="17925211"/>
            <a:chOff x="-646548" y="0"/>
            <a:chExt cx="33446076" cy="23900282"/>
          </a:xfrm>
        </p:grpSpPr>
        <p:sp>
          <p:nvSpPr>
            <p:cNvPr id="3" name="Freeform 3"/>
            <p:cNvSpPr/>
            <p:nvPr/>
          </p:nvSpPr>
          <p:spPr>
            <a:xfrm>
              <a:off x="910653" y="5836418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8329971" y="5706464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3379200" y="7942095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9" y="0"/>
                  </a:lnTo>
                  <a:lnTo>
                    <a:pt x="9420329" y="9929200"/>
                  </a:lnTo>
                  <a:lnTo>
                    <a:pt x="0" y="99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5247225" y="16276136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13551463" y="0"/>
                  </a:moveTo>
                  <a:lnTo>
                    <a:pt x="0" y="0"/>
                  </a:lnTo>
                  <a:lnTo>
                    <a:pt x="0" y="6079878"/>
                  </a:lnTo>
                  <a:lnTo>
                    <a:pt x="13551463" y="6079878"/>
                  </a:lnTo>
                  <a:lnTo>
                    <a:pt x="13551463" y="0"/>
                  </a:lnTo>
                  <a:close/>
                </a:path>
              </a:pathLst>
            </a:custGeom>
            <a:blipFill>
              <a:blip r:embed="rId9"/>
              <a:stretch>
                <a:fillRect r="-48061" b="-6706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695761" y="16276136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0" y="0"/>
                  </a:moveTo>
                  <a:lnTo>
                    <a:pt x="13551464" y="0"/>
                  </a:lnTo>
                  <a:lnTo>
                    <a:pt x="13551464" y="6079878"/>
                  </a:lnTo>
                  <a:lnTo>
                    <a:pt x="0" y="607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48061" b="-6706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2448601" y="11362387"/>
              <a:ext cx="5240097" cy="7098653"/>
            </a:xfrm>
            <a:custGeom>
              <a:avLst/>
              <a:gdLst/>
              <a:ahLst/>
              <a:cxnLst/>
              <a:rect l="l" t="t" r="r" b="b"/>
              <a:pathLst>
                <a:path w="5240097" h="7098653">
                  <a:moveTo>
                    <a:pt x="0" y="0"/>
                  </a:moveTo>
                  <a:lnTo>
                    <a:pt x="5240097" y="0"/>
                  </a:lnTo>
                  <a:lnTo>
                    <a:pt x="5240097" y="7098654"/>
                  </a:lnTo>
                  <a:lnTo>
                    <a:pt x="0" y="7098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414594" y="16117810"/>
              <a:ext cx="25039742" cy="7782472"/>
            </a:xfrm>
            <a:custGeom>
              <a:avLst/>
              <a:gdLst/>
              <a:ahLst/>
              <a:cxnLst/>
              <a:rect l="l" t="t" r="r" b="b"/>
              <a:pathLst>
                <a:path w="25039742" h="7782472">
                  <a:moveTo>
                    <a:pt x="0" y="0"/>
                  </a:moveTo>
                  <a:lnTo>
                    <a:pt x="25039742" y="0"/>
                  </a:lnTo>
                  <a:lnTo>
                    <a:pt x="25039742" y="7782472"/>
                  </a:lnTo>
                  <a:lnTo>
                    <a:pt x="0" y="778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129" r="-3129" b="-983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21106080" flipH="1">
              <a:off x="4869944" y="13432388"/>
              <a:ext cx="5363077" cy="4272352"/>
            </a:xfrm>
            <a:custGeom>
              <a:avLst/>
              <a:gdLst/>
              <a:ahLst/>
              <a:cxnLst/>
              <a:rect l="l" t="t" r="r" b="b"/>
              <a:pathLst>
                <a:path w="2361379" h="1773181">
                  <a:moveTo>
                    <a:pt x="2361379" y="0"/>
                  </a:moveTo>
                  <a:lnTo>
                    <a:pt x="0" y="0"/>
                  </a:lnTo>
                  <a:lnTo>
                    <a:pt x="0" y="1773181"/>
                  </a:lnTo>
                  <a:lnTo>
                    <a:pt x="2361379" y="1773181"/>
                  </a:lnTo>
                  <a:lnTo>
                    <a:pt x="2361379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129470" flipH="1">
              <a:off x="15416310" y="14299426"/>
              <a:ext cx="5319465" cy="4497366"/>
            </a:xfrm>
            <a:custGeom>
              <a:avLst/>
              <a:gdLst/>
              <a:ahLst/>
              <a:cxnLst/>
              <a:rect l="l" t="t" r="r" b="b"/>
              <a:pathLst>
                <a:path w="5319465" h="4497366">
                  <a:moveTo>
                    <a:pt x="5319465" y="0"/>
                  </a:moveTo>
                  <a:lnTo>
                    <a:pt x="0" y="0"/>
                  </a:lnTo>
                  <a:lnTo>
                    <a:pt x="0" y="4497365"/>
                  </a:lnTo>
                  <a:lnTo>
                    <a:pt x="5319465" y="4497365"/>
                  </a:lnTo>
                  <a:lnTo>
                    <a:pt x="5319465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-646548" y="8234348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200"/>
                  </a:lnTo>
                  <a:lnTo>
                    <a:pt x="0" y="992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76744" y="1000956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9420328" y="11801475"/>
              <a:ext cx="13028273" cy="21229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71"/>
                </a:lnSpc>
              </a:pPr>
              <a:r>
                <a:rPr lang="en-US" sz="14544" b="1" spc="-1119" dirty="0" err="1">
                  <a:solidFill>
                    <a:srgbClr val="1C00FF"/>
                  </a:solidFill>
                  <a:latin typeface="Atma Bold"/>
                  <a:ea typeface="Atma Bold"/>
                  <a:cs typeface="Atma Bold"/>
                  <a:sym typeface="Atma Bold"/>
                </a:rPr>
                <a:t>Bé</a:t>
              </a:r>
              <a:r>
                <a:rPr lang="en-US" sz="14544" b="1" spc="-1119" dirty="0">
                  <a:solidFill>
                    <a:srgbClr val="1C00FF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4544" b="1" spc="-1119" dirty="0" err="1">
                  <a:solidFill>
                    <a:srgbClr val="1C00FF"/>
                  </a:solidFill>
                  <a:latin typeface="Atma Bold"/>
                  <a:ea typeface="Atma Bold"/>
                  <a:cs typeface="Atma Bold"/>
                  <a:sym typeface="Atma Bold"/>
                </a:rPr>
                <a:t>khám</a:t>
              </a:r>
              <a:r>
                <a:rPr lang="en-US" sz="14544" b="1" spc="-1119" dirty="0">
                  <a:solidFill>
                    <a:srgbClr val="1C00FF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4544" b="1" spc="-1119" dirty="0" err="1">
                  <a:solidFill>
                    <a:srgbClr val="1C00FF"/>
                  </a:solidFill>
                  <a:latin typeface="Atma Bold"/>
                  <a:ea typeface="Atma Bold"/>
                  <a:cs typeface="Atma Bold"/>
                  <a:sym typeface="Atma Bold"/>
                </a:rPr>
                <a:t>phá</a:t>
              </a:r>
              <a:endParaRPr lang="en-US" sz="14544" b="1" spc="-1119" dirty="0">
                <a:solidFill>
                  <a:srgbClr val="1C00FF"/>
                </a:solidFill>
                <a:latin typeface="Atma Bold"/>
                <a:ea typeface="Atma Bold"/>
                <a:cs typeface="Atma Bold"/>
                <a:sym typeface="Atma Bold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2036551" y="0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9000521" y="15453535"/>
              <a:ext cx="4378984" cy="4555511"/>
            </a:xfrm>
            <a:custGeom>
              <a:avLst/>
              <a:gdLst/>
              <a:ahLst/>
              <a:cxnLst/>
              <a:rect l="l" t="t" r="r" b="b"/>
              <a:pathLst>
                <a:path w="4378984" h="4555511">
                  <a:moveTo>
                    <a:pt x="0" y="0"/>
                  </a:moveTo>
                  <a:lnTo>
                    <a:pt x="4378984" y="0"/>
                  </a:lnTo>
                  <a:lnTo>
                    <a:pt x="4378984" y="4555511"/>
                  </a:lnTo>
                  <a:lnTo>
                    <a:pt x="0" y="455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7" name="nhạc">
            <a:hlinkClick r:id="" action="ppaction://media"/>
            <a:extLst>
              <a:ext uri="{FF2B5EF4-FFF2-40B4-BE49-F238E27FC236}">
                <a16:creationId xmlns:a16="http://schemas.microsoft.com/office/drawing/2014/main" id="{13396836-2B2B-C969-FCEC-D2169ED08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75758" y="11468099"/>
            <a:ext cx="8458200" cy="5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click.wav"/>
          </p:stSnd>
        </p:sndAc>
      </p:transition>
    </mc:Choice>
    <mc:Fallback>
      <p:transition spd="slow"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24400" y="-4610100"/>
            <a:ext cx="26570349" cy="17999639"/>
            <a:chOff x="-1699289" y="0"/>
            <a:chExt cx="35427131" cy="23999518"/>
          </a:xfrm>
        </p:grpSpPr>
        <p:sp>
          <p:nvSpPr>
            <p:cNvPr id="3" name="Freeform 3"/>
            <p:cNvSpPr/>
            <p:nvPr/>
          </p:nvSpPr>
          <p:spPr>
            <a:xfrm>
              <a:off x="1473995" y="5943094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8893313" y="5813140"/>
              <a:ext cx="12632232" cy="8681788"/>
            </a:xfrm>
            <a:custGeom>
              <a:avLst/>
              <a:gdLst/>
              <a:ahLst/>
              <a:cxnLst/>
              <a:rect l="l" t="t" r="r" b="b"/>
              <a:pathLst>
                <a:path w="12632232" h="8681788">
                  <a:moveTo>
                    <a:pt x="0" y="0"/>
                  </a:moveTo>
                  <a:lnTo>
                    <a:pt x="12632231" y="0"/>
                  </a:lnTo>
                  <a:lnTo>
                    <a:pt x="12632231" y="8681788"/>
                  </a:lnTo>
                  <a:lnTo>
                    <a:pt x="0" y="8681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4307514" y="8145953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199"/>
                  </a:lnTo>
                  <a:lnTo>
                    <a:pt x="0" y="9929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5810567" y="16382812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13551464" y="0"/>
                  </a:moveTo>
                  <a:lnTo>
                    <a:pt x="0" y="0"/>
                  </a:lnTo>
                  <a:lnTo>
                    <a:pt x="0" y="6079878"/>
                  </a:lnTo>
                  <a:lnTo>
                    <a:pt x="13551464" y="6079878"/>
                  </a:lnTo>
                  <a:lnTo>
                    <a:pt x="13551464" y="0"/>
                  </a:lnTo>
                  <a:close/>
                </a:path>
              </a:pathLst>
            </a:custGeom>
            <a:blipFill>
              <a:blip r:embed="rId6"/>
              <a:stretch>
                <a:fillRect r="-48061" b="-6706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259103" y="16382812"/>
              <a:ext cx="13551464" cy="6079879"/>
            </a:xfrm>
            <a:custGeom>
              <a:avLst/>
              <a:gdLst/>
              <a:ahLst/>
              <a:cxnLst/>
              <a:rect l="l" t="t" r="r" b="b"/>
              <a:pathLst>
                <a:path w="13551464" h="6079879">
                  <a:moveTo>
                    <a:pt x="0" y="0"/>
                  </a:moveTo>
                  <a:lnTo>
                    <a:pt x="13551464" y="0"/>
                  </a:lnTo>
                  <a:lnTo>
                    <a:pt x="13551464" y="6079878"/>
                  </a:lnTo>
                  <a:lnTo>
                    <a:pt x="0" y="607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8061" b="-6706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16460707" y="14200474"/>
              <a:ext cx="5591396" cy="4727271"/>
            </a:xfrm>
            <a:custGeom>
              <a:avLst/>
              <a:gdLst/>
              <a:ahLst/>
              <a:cxnLst/>
              <a:rect l="l" t="t" r="r" b="b"/>
              <a:pathLst>
                <a:path w="5591396" h="4727271">
                  <a:moveTo>
                    <a:pt x="5591396" y="0"/>
                  </a:moveTo>
                  <a:lnTo>
                    <a:pt x="0" y="0"/>
                  </a:lnTo>
                  <a:lnTo>
                    <a:pt x="0" y="4727271"/>
                  </a:lnTo>
                  <a:lnTo>
                    <a:pt x="5591396" y="4727271"/>
                  </a:lnTo>
                  <a:lnTo>
                    <a:pt x="559139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4268707" y="16217046"/>
              <a:ext cx="25039742" cy="7782472"/>
            </a:xfrm>
            <a:custGeom>
              <a:avLst/>
              <a:gdLst/>
              <a:ahLst/>
              <a:cxnLst/>
              <a:rect l="l" t="t" r="r" b="b"/>
              <a:pathLst>
                <a:path w="25039742" h="7782472">
                  <a:moveTo>
                    <a:pt x="0" y="0"/>
                  </a:moveTo>
                  <a:lnTo>
                    <a:pt x="25039742" y="0"/>
                  </a:lnTo>
                  <a:lnTo>
                    <a:pt x="25039742" y="7782472"/>
                  </a:lnTo>
                  <a:lnTo>
                    <a:pt x="0" y="7782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29" r="-3129" b="-983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0477" flipH="1">
              <a:off x="5294925" y="14222690"/>
              <a:ext cx="5075821" cy="3811480"/>
            </a:xfrm>
            <a:custGeom>
              <a:avLst/>
              <a:gdLst/>
              <a:ahLst/>
              <a:cxnLst/>
              <a:rect l="l" t="t" r="r" b="b"/>
              <a:pathLst>
                <a:path w="5075821" h="3811480">
                  <a:moveTo>
                    <a:pt x="5075820" y="0"/>
                  </a:moveTo>
                  <a:lnTo>
                    <a:pt x="0" y="0"/>
                  </a:lnTo>
                  <a:lnTo>
                    <a:pt x="0" y="3811479"/>
                  </a:lnTo>
                  <a:lnTo>
                    <a:pt x="5075820" y="3811479"/>
                  </a:lnTo>
                  <a:lnTo>
                    <a:pt x="507582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1699289" y="8414768"/>
              <a:ext cx="9420328" cy="9929200"/>
            </a:xfrm>
            <a:custGeom>
              <a:avLst/>
              <a:gdLst/>
              <a:ahLst/>
              <a:cxnLst/>
              <a:rect l="l" t="t" r="r" b="b"/>
              <a:pathLst>
                <a:path w="9420328" h="9929200">
                  <a:moveTo>
                    <a:pt x="0" y="0"/>
                  </a:moveTo>
                  <a:lnTo>
                    <a:pt x="9420328" y="0"/>
                  </a:lnTo>
                  <a:lnTo>
                    <a:pt x="9420328" y="9929199"/>
                  </a:lnTo>
                  <a:lnTo>
                    <a:pt x="0" y="9929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163" y="0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2599893" y="106676"/>
              <a:ext cx="10506456" cy="10972800"/>
            </a:xfrm>
            <a:custGeom>
              <a:avLst/>
              <a:gdLst/>
              <a:ahLst/>
              <a:cxnLst/>
              <a:rect l="l" t="t" r="r" b="b"/>
              <a:pathLst>
                <a:path w="10506456" h="10972800">
                  <a:moveTo>
                    <a:pt x="0" y="0"/>
                  </a:moveTo>
                  <a:lnTo>
                    <a:pt x="10506456" y="0"/>
                  </a:lnTo>
                  <a:lnTo>
                    <a:pt x="1050645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4307514" y="13614398"/>
              <a:ext cx="5000935" cy="6793566"/>
            </a:xfrm>
            <a:custGeom>
              <a:avLst/>
              <a:gdLst/>
              <a:ahLst/>
              <a:cxnLst/>
              <a:rect l="l" t="t" r="r" b="b"/>
              <a:pathLst>
                <a:path w="6362054" h="8618546">
                  <a:moveTo>
                    <a:pt x="0" y="0"/>
                  </a:moveTo>
                  <a:lnTo>
                    <a:pt x="6362054" y="0"/>
                  </a:lnTo>
                  <a:lnTo>
                    <a:pt x="6362054" y="8618546"/>
                  </a:lnTo>
                  <a:lnTo>
                    <a:pt x="0" y="8618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9420328" y="15172119"/>
              <a:ext cx="6552034" cy="4250632"/>
            </a:xfrm>
            <a:custGeom>
              <a:avLst/>
              <a:gdLst/>
              <a:ahLst/>
              <a:cxnLst/>
              <a:rect l="l" t="t" r="r" b="b"/>
              <a:pathLst>
                <a:path w="6552034" h="4250632">
                  <a:moveTo>
                    <a:pt x="6552034" y="0"/>
                  </a:moveTo>
                  <a:lnTo>
                    <a:pt x="0" y="0"/>
                  </a:lnTo>
                  <a:lnTo>
                    <a:pt x="0" y="4250632"/>
                  </a:lnTo>
                  <a:lnTo>
                    <a:pt x="6552034" y="4250632"/>
                  </a:lnTo>
                  <a:lnTo>
                    <a:pt x="6552034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5017517" y="11209800"/>
              <a:ext cx="21586097" cy="30418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359"/>
                </a:lnSpc>
              </a:pPr>
              <a:r>
                <a:rPr lang="en-US" sz="18300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Bé</a:t>
              </a:r>
              <a:r>
                <a:rPr lang="en-US" sz="18300" b="1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8300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hiểu</a:t>
              </a:r>
              <a:r>
                <a:rPr lang="en-US" sz="18300" b="1" dirty="0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 </a:t>
              </a:r>
              <a:r>
                <a:rPr lang="en-US" sz="18300" b="1" dirty="0" err="1">
                  <a:solidFill>
                    <a:srgbClr val="FF3131"/>
                  </a:solidFill>
                  <a:latin typeface="Atma Bold"/>
                  <a:ea typeface="Atma Bold"/>
                  <a:cs typeface="Atma Bold"/>
                  <a:sym typeface="Atma Bold"/>
                </a:rPr>
                <a:t>biết</a:t>
              </a:r>
              <a:endParaRPr lang="en-US" sz="18300" b="1" dirty="0">
                <a:solidFill>
                  <a:srgbClr val="FF3131"/>
                </a:solidFill>
                <a:latin typeface="Atma Bold"/>
                <a:ea typeface="Atma Bold"/>
                <a:cs typeface="Atma Bold"/>
                <a:sym typeface="Atma 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F2F7">
                <a:alpha val="100000"/>
              </a:srgbClr>
            </a:gs>
            <a:gs pos="100000">
              <a:srgbClr val="FFFC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30" y="179699"/>
            <a:ext cx="18563090" cy="10286999"/>
          </a:xfrm>
          <a:custGeom>
            <a:avLst/>
            <a:gdLst/>
            <a:ahLst/>
            <a:cxnLst/>
            <a:rect l="l" t="t" r="r" b="b"/>
            <a:pathLst>
              <a:path w="13928965" h="9156085">
                <a:moveTo>
                  <a:pt x="0" y="0"/>
                </a:moveTo>
                <a:lnTo>
                  <a:pt x="13928964" y="0"/>
                </a:lnTo>
                <a:lnTo>
                  <a:pt x="13928964" y="9156085"/>
                </a:lnTo>
                <a:lnTo>
                  <a:pt x="0" y="9156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7" t="-9332" r="-4381" b="-10998"/>
            </a:stretch>
          </a:blipFill>
        </p:spPr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463787E-F374-2C6B-14F0-C5F9CF2CA717}"/>
              </a:ext>
            </a:extLst>
          </p:cNvPr>
          <p:cNvSpPr/>
          <p:nvPr/>
        </p:nvSpPr>
        <p:spPr>
          <a:xfrm>
            <a:off x="1475840" y="178175"/>
            <a:ext cx="2188922" cy="1760040"/>
          </a:xfrm>
          <a:prstGeom prst="wedgeEllipseCallout">
            <a:avLst>
              <a:gd name="adj1" fmla="val 68232"/>
              <a:gd name="adj2" fmla="val 43754"/>
            </a:avLst>
          </a:prstGeom>
          <a:solidFill>
            <a:schemeClr val="bg1"/>
          </a:solidFill>
          <a:ln w="28575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AF010BF-2476-6BE5-0A10-0C99359773B5}"/>
              </a:ext>
            </a:extLst>
          </p:cNvPr>
          <p:cNvSpPr/>
          <p:nvPr/>
        </p:nvSpPr>
        <p:spPr>
          <a:xfrm>
            <a:off x="16230600" y="190500"/>
            <a:ext cx="2057400" cy="1760041"/>
          </a:xfrm>
          <a:prstGeom prst="wedgeEllipseCallout">
            <a:avLst>
              <a:gd name="adj1" fmla="val -91220"/>
              <a:gd name="adj2" fmla="val 30439"/>
            </a:avLst>
          </a:prstGeom>
          <a:solidFill>
            <a:schemeClr val="bg1"/>
          </a:solidFill>
          <a:ln w="28575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526A7D0-AAFF-1604-B30E-7C432EFA7ADD}"/>
              </a:ext>
            </a:extLst>
          </p:cNvPr>
          <p:cNvSpPr/>
          <p:nvPr/>
        </p:nvSpPr>
        <p:spPr>
          <a:xfrm rot="21291569">
            <a:off x="15923962" y="8005526"/>
            <a:ext cx="2192671" cy="1487666"/>
          </a:xfrm>
          <a:prstGeom prst="wedgeEllipseCallout">
            <a:avLst>
              <a:gd name="adj1" fmla="val 29461"/>
              <a:gd name="adj2" fmla="val -120412"/>
            </a:avLst>
          </a:prstGeom>
          <a:solidFill>
            <a:schemeClr val="bg1"/>
          </a:solidFill>
          <a:ln w="28575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B14987-4640-7E3F-DD36-4D47D449B441}"/>
              </a:ext>
            </a:extLst>
          </p:cNvPr>
          <p:cNvCxnSpPr>
            <a:cxnSpLocks/>
          </p:cNvCxnSpPr>
          <p:nvPr/>
        </p:nvCxnSpPr>
        <p:spPr>
          <a:xfrm flipH="1">
            <a:off x="8153400" y="571500"/>
            <a:ext cx="685800" cy="6721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8F85D0-1825-E48C-38D6-5702D474962D}"/>
              </a:ext>
            </a:extLst>
          </p:cNvPr>
          <p:cNvCxnSpPr>
            <a:cxnSpLocks/>
          </p:cNvCxnSpPr>
          <p:nvPr/>
        </p:nvCxnSpPr>
        <p:spPr>
          <a:xfrm>
            <a:off x="3320336" y="2707656"/>
            <a:ext cx="825840" cy="2590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2F9F78-AAC9-9143-ECA4-BA6A3654FF14}"/>
              </a:ext>
            </a:extLst>
          </p:cNvPr>
          <p:cNvCxnSpPr>
            <a:cxnSpLocks/>
          </p:cNvCxnSpPr>
          <p:nvPr/>
        </p:nvCxnSpPr>
        <p:spPr>
          <a:xfrm flipH="1" flipV="1">
            <a:off x="3429000" y="5272368"/>
            <a:ext cx="990600" cy="5021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52B5CC-2453-9CC1-8DB0-E70DF0B8EB44}"/>
              </a:ext>
            </a:extLst>
          </p:cNvPr>
          <p:cNvCxnSpPr>
            <a:cxnSpLocks/>
          </p:cNvCxnSpPr>
          <p:nvPr/>
        </p:nvCxnSpPr>
        <p:spPr>
          <a:xfrm>
            <a:off x="1208702" y="7048500"/>
            <a:ext cx="677601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7A9E08-F791-EBC2-596D-CC9014BA22E3}"/>
              </a:ext>
            </a:extLst>
          </p:cNvPr>
          <p:cNvCxnSpPr>
            <a:cxnSpLocks/>
          </p:cNvCxnSpPr>
          <p:nvPr/>
        </p:nvCxnSpPr>
        <p:spPr>
          <a:xfrm flipV="1">
            <a:off x="8702488" y="8215721"/>
            <a:ext cx="883024" cy="578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186CE89-309D-2C09-C112-FA30502DB5B7}"/>
              </a:ext>
            </a:extLst>
          </p:cNvPr>
          <p:cNvSpPr txBox="1"/>
          <p:nvPr/>
        </p:nvSpPr>
        <p:spPr>
          <a:xfrm>
            <a:off x="8565776" y="229777"/>
            <a:ext cx="218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57A9B0-DE18-1375-E20B-9E6D5F7B06D0}"/>
              </a:ext>
            </a:extLst>
          </p:cNvPr>
          <p:cNvSpPr txBox="1"/>
          <p:nvPr/>
        </p:nvSpPr>
        <p:spPr>
          <a:xfrm>
            <a:off x="1522466" y="2143444"/>
            <a:ext cx="218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1B5212-536C-F0A0-1B89-DD224D238FC4}"/>
              </a:ext>
            </a:extLst>
          </p:cNvPr>
          <p:cNvSpPr txBox="1"/>
          <p:nvPr/>
        </p:nvSpPr>
        <p:spPr>
          <a:xfrm>
            <a:off x="114241" y="6268391"/>
            <a:ext cx="218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F44A1-99EF-C024-9039-3AC06D344FA6}"/>
              </a:ext>
            </a:extLst>
          </p:cNvPr>
          <p:cNvSpPr txBox="1"/>
          <p:nvPr/>
        </p:nvSpPr>
        <p:spPr>
          <a:xfrm>
            <a:off x="3733800" y="5774472"/>
            <a:ext cx="218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7207A7-5287-371A-1ABC-F109D5DE5426}"/>
              </a:ext>
            </a:extLst>
          </p:cNvPr>
          <p:cNvSpPr txBox="1"/>
          <p:nvPr/>
        </p:nvSpPr>
        <p:spPr>
          <a:xfrm>
            <a:off x="7391400" y="8749359"/>
            <a:ext cx="2690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6C696-F251-041E-33B3-B24B7EBD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-48986"/>
            <a:ext cx="18288000" cy="10281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4733D-F572-C65C-839D-7E35B65B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8" y="54006"/>
            <a:ext cx="8549831" cy="516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2D11C-7979-8872-62C4-CE67395C9D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1" t="1612" r="12658" b="5538"/>
          <a:stretch/>
        </p:blipFill>
        <p:spPr>
          <a:xfrm>
            <a:off x="9525000" y="0"/>
            <a:ext cx="8321232" cy="523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DAE37-7DD8-B901-CA15-0C3C56805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68" y="5358544"/>
            <a:ext cx="8549830" cy="492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BB35B-AE6B-095B-9149-93CDA47C5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000" y="5373640"/>
            <a:ext cx="8284232" cy="485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9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59491-4277-0096-E53A-B5567190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440400" cy="10326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00DEE-4237-950F-3AE5-8AB390C4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4" y="800100"/>
            <a:ext cx="9142562" cy="8915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FC130-0D2B-B605-7273-643ED71106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6" r="4714"/>
          <a:stretch/>
        </p:blipFill>
        <p:spPr>
          <a:xfrm>
            <a:off x="9276113" y="800101"/>
            <a:ext cx="9090086" cy="8915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654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8630</TotalTime>
  <Words>170</Words>
  <Application>Microsoft Office PowerPoint</Application>
  <PresentationFormat>Custom</PresentationFormat>
  <Paragraphs>46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Le Petit Cochon</vt:lpstr>
      <vt:lpstr>Atma Bold</vt:lpstr>
      <vt:lpstr>Arial</vt:lpstr>
      <vt:lpstr>Calibri</vt:lpstr>
      <vt:lpstr>DejaVu Serif Bold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XÃ MINH TÂN TRƯỜNG MẦM NON MINH THUẬN</dc:title>
  <dc:creator>DELL</dc:creator>
  <cp:lastModifiedBy>Administrator</cp:lastModifiedBy>
  <cp:revision>19</cp:revision>
  <dcterms:created xsi:type="dcterms:W3CDTF">2006-08-16T00:00:00Z</dcterms:created>
  <dcterms:modified xsi:type="dcterms:W3CDTF">2025-11-12T13:46:08Z</dcterms:modified>
  <dc:identifier>DAG3tfcxnos</dc:identifier>
</cp:coreProperties>
</file>