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70" r:id="rId5"/>
    <p:sldId id="271" r:id="rId6"/>
    <p:sldId id="266" r:id="rId7"/>
    <p:sldId id="267" r:id="rId8"/>
    <p:sldId id="268" r:id="rId9"/>
    <p:sldId id="273" r:id="rId10"/>
    <p:sldId id="274" r:id="rId11"/>
    <p:sldId id="272" r:id="rId12"/>
    <p:sldId id="275" r:id="rId13"/>
    <p:sldId id="279" r:id="rId14"/>
    <p:sldId id="276" r:id="rId15"/>
    <p:sldId id="277" r:id="rId16"/>
    <p:sldId id="278" r:id="rId17"/>
    <p:sldId id="280" r:id="rId18"/>
    <p:sldId id="285" r:id="rId19"/>
    <p:sldId id="282" r:id="rId20"/>
    <p:sldId id="284" r:id="rId21"/>
    <p:sldId id="281" r:id="rId22"/>
    <p:sldId id="283" r:id="rId23"/>
    <p:sldId id="265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VN-Grocery Rounded" panose="020B0606040200020203" pitchFamily="34" charset="0"/>
      <p:regular r:id="rId29"/>
    </p:embeddedFont>
    <p:embeddedFont>
      <p:font typeface="Genty Sans" panose="020B0604020202020204" charset="0"/>
      <p:regular r:id="rId30"/>
    </p:embeddedFont>
    <p:embeddedFont>
      <p:font typeface="Francois One" panose="020B0604020202020204" charset="0"/>
      <p:regular r:id="rId31"/>
    </p:embeddedFont>
    <p:embeddedFont>
      <p:font typeface="SVN-Androgyne" panose="02040603050506020204" pitchFamily="18" charset="0"/>
      <p:regular r:id="rId32"/>
    </p:embeddedFont>
    <p:embeddedFont>
      <p:font typeface="Paytone One" panose="020B0604020202020204" charset="0"/>
      <p:regular r:id="rId33"/>
    </p:embeddedFont>
    <p:embeddedFont>
      <p:font typeface="SVN-Apple" panose="02040603050506020204" pitchFamily="18" charset="0"/>
      <p:regular r:id="rId34"/>
    </p:embeddedFont>
    <p:embeddedFont>
      <p:font typeface="SVN-Caprica Script" pitchFamily="2" charset="0"/>
      <p:regular r:id="rId35"/>
    </p:embeddedFont>
    <p:embeddedFont>
      <p:font typeface="UTM Impact" panose="0204060305050602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22" autoAdjust="0"/>
  </p:normalViewPr>
  <p:slideViewPr>
    <p:cSldViewPr>
      <p:cViewPr varScale="1">
        <p:scale>
          <a:sx n="38" d="100"/>
          <a:sy n="38" d="100"/>
        </p:scale>
        <p:origin x="68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5.jpg"/><Relationship Id="rId5" Type="http://schemas.openxmlformats.org/officeDocument/2006/relationships/image" Target="../media/image37.jpeg"/><Relationship Id="rId4" Type="http://schemas.openxmlformats.org/officeDocument/2006/relationships/image" Target="../media/image34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image" Target="../media/image38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image" Target="../media/image47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image" Target="../media/image50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image" Target="../media/image5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6" Type="http://schemas.openxmlformats.org/officeDocument/2006/relationships/image" Target="../media/image35.jpg"/><Relationship Id="rId5" Type="http://schemas.openxmlformats.org/officeDocument/2006/relationships/image" Target="../media/image37.jpeg"/><Relationship Id="rId4" Type="http://schemas.openxmlformats.org/officeDocument/2006/relationships/image" Target="../media/image34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image" Target="../media/image39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image" Target="../media/image4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image" Target="../media/image50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image" Target="../media/image5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A0E9C2-D4C2-44E0-AFE8-0F3D7F809C37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</dgm:pt>
    <dgm:pt modelId="{6012F521-DD20-4A05-B76C-6382FC78B368}">
      <dgm:prSet phldrT="[Text]"/>
      <dgm:spPr/>
      <dgm:t>
        <a:bodyPr/>
        <a:lstStyle/>
        <a:p>
          <a:r>
            <a:rPr lang="en-US" dirty="0" err="1" smtClean="0"/>
            <a:t>Cuốc</a:t>
          </a:r>
          <a:r>
            <a:rPr lang="en-US" dirty="0" smtClean="0"/>
            <a:t> </a:t>
          </a:r>
          <a:r>
            <a:rPr lang="en-US" dirty="0" err="1" smtClean="0"/>
            <a:t>đất</a:t>
          </a:r>
          <a:endParaRPr lang="en-US" dirty="0"/>
        </a:p>
      </dgm:t>
    </dgm:pt>
    <dgm:pt modelId="{35B975F1-8C1D-4FD7-A22D-8DAA5A84876D}" type="parTrans" cxnId="{CCAD0F51-CBA3-40A0-9527-1E162BEFFA73}">
      <dgm:prSet/>
      <dgm:spPr/>
      <dgm:t>
        <a:bodyPr/>
        <a:lstStyle/>
        <a:p>
          <a:endParaRPr lang="en-US"/>
        </a:p>
      </dgm:t>
    </dgm:pt>
    <dgm:pt modelId="{18CE63EC-D433-4479-B888-568570E08326}" type="sibTrans" cxnId="{CCAD0F51-CBA3-40A0-9527-1E162BEFFA73}">
      <dgm:prSet/>
      <dgm:spPr/>
      <dgm:t>
        <a:bodyPr/>
        <a:lstStyle/>
        <a:p>
          <a:endParaRPr lang="en-US"/>
        </a:p>
      </dgm:t>
    </dgm:pt>
    <dgm:pt modelId="{B98ACDBB-4C77-485C-8322-768E0F9641C8}">
      <dgm:prSet phldrT="[Text]"/>
      <dgm:spPr/>
      <dgm:t>
        <a:bodyPr/>
        <a:lstStyle/>
        <a:p>
          <a:r>
            <a:rPr lang="en-US" dirty="0" err="1" smtClean="0"/>
            <a:t>Cào</a:t>
          </a:r>
          <a:r>
            <a:rPr lang="en-US" dirty="0" smtClean="0"/>
            <a:t> </a:t>
          </a:r>
          <a:r>
            <a:rPr lang="en-US" dirty="0" err="1" smtClean="0"/>
            <a:t>ruộng</a:t>
          </a:r>
          <a:endParaRPr lang="en-US" dirty="0"/>
        </a:p>
      </dgm:t>
    </dgm:pt>
    <dgm:pt modelId="{D5B147C9-F993-4002-A7D0-7853AC58D9D8}" type="parTrans" cxnId="{4BD06C51-B3E6-4751-89C4-3539FEA2B5E3}">
      <dgm:prSet/>
      <dgm:spPr/>
      <dgm:t>
        <a:bodyPr/>
        <a:lstStyle/>
        <a:p>
          <a:endParaRPr lang="en-US"/>
        </a:p>
      </dgm:t>
    </dgm:pt>
    <dgm:pt modelId="{93386519-CEBA-462F-AC73-4EDEAA0465E7}" type="sibTrans" cxnId="{4BD06C51-B3E6-4751-89C4-3539FEA2B5E3}">
      <dgm:prSet/>
      <dgm:spPr/>
      <dgm:t>
        <a:bodyPr/>
        <a:lstStyle/>
        <a:p>
          <a:endParaRPr lang="en-US"/>
        </a:p>
      </dgm:t>
    </dgm:pt>
    <dgm:pt modelId="{D50F2DF6-C416-4EE8-BCC8-DD598F9F83CE}">
      <dgm:prSet phldrT="[Text]"/>
      <dgm:spPr/>
      <dgm:t>
        <a:bodyPr/>
        <a:lstStyle/>
        <a:p>
          <a:r>
            <a:rPr lang="en-US" dirty="0" err="1" smtClean="0"/>
            <a:t>Cấy</a:t>
          </a:r>
          <a:r>
            <a:rPr lang="en-US" dirty="0" smtClean="0"/>
            <a:t> </a:t>
          </a:r>
          <a:r>
            <a:rPr lang="en-US" dirty="0" err="1" smtClean="0"/>
            <a:t>lúa</a:t>
          </a:r>
          <a:endParaRPr lang="en-US" dirty="0"/>
        </a:p>
      </dgm:t>
    </dgm:pt>
    <dgm:pt modelId="{93D2D56C-B4E0-4489-AC9C-15C89164C317}" type="parTrans" cxnId="{580F2E21-4F59-426A-A72E-983AE6FA3104}">
      <dgm:prSet/>
      <dgm:spPr/>
      <dgm:t>
        <a:bodyPr/>
        <a:lstStyle/>
        <a:p>
          <a:endParaRPr lang="en-US"/>
        </a:p>
      </dgm:t>
    </dgm:pt>
    <dgm:pt modelId="{0A60D517-E657-490F-9688-7D858E4D1553}" type="sibTrans" cxnId="{580F2E21-4F59-426A-A72E-983AE6FA3104}">
      <dgm:prSet/>
      <dgm:spPr/>
      <dgm:t>
        <a:bodyPr/>
        <a:lstStyle/>
        <a:p>
          <a:endParaRPr lang="en-US"/>
        </a:p>
      </dgm:t>
    </dgm:pt>
    <dgm:pt modelId="{A6B3915D-368C-4C36-9274-184F46440313}">
      <dgm:prSet phldrT="[Text]"/>
      <dgm:spPr/>
      <dgm:t>
        <a:bodyPr/>
        <a:lstStyle/>
        <a:p>
          <a:r>
            <a:rPr lang="en-US" dirty="0" err="1" smtClean="0"/>
            <a:t>Trừ</a:t>
          </a:r>
          <a:r>
            <a:rPr lang="en-US" dirty="0" smtClean="0"/>
            <a:t> </a:t>
          </a:r>
          <a:r>
            <a:rPr lang="en-US" dirty="0" err="1" smtClean="0"/>
            <a:t>sâu</a:t>
          </a:r>
          <a:endParaRPr lang="en-US" dirty="0"/>
        </a:p>
      </dgm:t>
    </dgm:pt>
    <dgm:pt modelId="{BA29E954-0954-4C11-AAEB-EDCFD510734B}" type="parTrans" cxnId="{D42B88C6-1BDF-4230-A574-AD04DDA8AE9B}">
      <dgm:prSet/>
      <dgm:spPr/>
      <dgm:t>
        <a:bodyPr/>
        <a:lstStyle/>
        <a:p>
          <a:endParaRPr lang="en-US"/>
        </a:p>
      </dgm:t>
    </dgm:pt>
    <dgm:pt modelId="{5FFDDA91-006B-4FDA-BBB5-F376C05AEBD7}" type="sibTrans" cxnId="{D42B88C6-1BDF-4230-A574-AD04DDA8AE9B}">
      <dgm:prSet/>
      <dgm:spPr/>
      <dgm:t>
        <a:bodyPr/>
        <a:lstStyle/>
        <a:p>
          <a:endParaRPr lang="en-US"/>
        </a:p>
      </dgm:t>
    </dgm:pt>
    <dgm:pt modelId="{94419782-8A24-4DCD-AEA5-F5DABACF7ABC}">
      <dgm:prSet phldrT="[Text]"/>
      <dgm:spPr/>
      <dgm:t>
        <a:bodyPr/>
        <a:lstStyle/>
        <a:p>
          <a:r>
            <a:rPr lang="en-US" dirty="0" err="1" smtClean="0"/>
            <a:t>Bón</a:t>
          </a:r>
          <a:r>
            <a:rPr lang="en-US" dirty="0" smtClean="0"/>
            <a:t> </a:t>
          </a:r>
          <a:r>
            <a:rPr lang="en-US" dirty="0" err="1" smtClean="0"/>
            <a:t>phân</a:t>
          </a:r>
          <a:endParaRPr lang="en-US" dirty="0"/>
        </a:p>
      </dgm:t>
    </dgm:pt>
    <dgm:pt modelId="{11CDF366-0BA0-4EAD-ADDE-E22F261A7E28}" type="parTrans" cxnId="{487962FB-6410-40C5-9660-8D4BEBE96777}">
      <dgm:prSet/>
      <dgm:spPr/>
      <dgm:t>
        <a:bodyPr/>
        <a:lstStyle/>
        <a:p>
          <a:endParaRPr lang="en-US"/>
        </a:p>
      </dgm:t>
    </dgm:pt>
    <dgm:pt modelId="{0BDD5532-C311-4EAF-AC3B-1CE6020930F1}" type="sibTrans" cxnId="{487962FB-6410-40C5-9660-8D4BEBE96777}">
      <dgm:prSet/>
      <dgm:spPr/>
      <dgm:t>
        <a:bodyPr/>
        <a:lstStyle/>
        <a:p>
          <a:endParaRPr lang="en-US"/>
        </a:p>
      </dgm:t>
    </dgm:pt>
    <dgm:pt modelId="{76C84747-924B-4597-B105-B891127C45CA}">
      <dgm:prSet phldrT="[Text]"/>
      <dgm:spPr/>
      <dgm:t>
        <a:bodyPr/>
        <a:lstStyle/>
        <a:p>
          <a:r>
            <a:rPr lang="en-US" dirty="0" smtClean="0"/>
            <a:t>Thu </a:t>
          </a:r>
          <a:r>
            <a:rPr lang="en-US" dirty="0" err="1" smtClean="0"/>
            <a:t>hoạch</a:t>
          </a:r>
          <a:endParaRPr lang="en-US" dirty="0"/>
        </a:p>
      </dgm:t>
    </dgm:pt>
    <dgm:pt modelId="{B53E2258-DADE-4F0C-AD74-66FF5C241265}" type="parTrans" cxnId="{784768AD-8699-45DE-BD48-C1A33F28EF07}">
      <dgm:prSet/>
      <dgm:spPr/>
      <dgm:t>
        <a:bodyPr/>
        <a:lstStyle/>
        <a:p>
          <a:endParaRPr lang="en-US"/>
        </a:p>
      </dgm:t>
    </dgm:pt>
    <dgm:pt modelId="{0444D79F-0B05-4E6F-9E73-5A1645DE1908}" type="sibTrans" cxnId="{784768AD-8699-45DE-BD48-C1A33F28EF07}">
      <dgm:prSet/>
      <dgm:spPr/>
      <dgm:t>
        <a:bodyPr/>
        <a:lstStyle/>
        <a:p>
          <a:endParaRPr lang="en-US"/>
        </a:p>
      </dgm:t>
    </dgm:pt>
    <dgm:pt modelId="{29D48EAA-0B82-49CD-B232-257205A5359E}" type="pres">
      <dgm:prSet presAssocID="{55A0E9C2-D4C2-44E0-AFE8-0F3D7F809C37}" presName="Name0" presStyleCnt="0">
        <dgm:presLayoutVars>
          <dgm:dir/>
        </dgm:presLayoutVars>
      </dgm:prSet>
      <dgm:spPr/>
    </dgm:pt>
    <dgm:pt modelId="{4BED5147-8DF0-4082-9910-0BA08A39734B}" type="pres">
      <dgm:prSet presAssocID="{6012F521-DD20-4A05-B76C-6382FC78B368}" presName="composite" presStyleCnt="0"/>
      <dgm:spPr/>
    </dgm:pt>
    <dgm:pt modelId="{5C9E881E-DEE2-47C2-A92C-B31C461AC3FE}" type="pres">
      <dgm:prSet presAssocID="{6012F521-DD20-4A05-B76C-6382FC78B368}" presName="rect2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BA68BC-0B64-4567-B4D8-F85E13ADE73E}" type="pres">
      <dgm:prSet presAssocID="{6012F521-DD20-4A05-B76C-6382FC78B368}" presName="rect1" presStyleLbl="align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178D5360-9554-4B84-A664-1188C7094FFF}" type="pres">
      <dgm:prSet presAssocID="{18CE63EC-D433-4479-B888-568570E08326}" presName="sibTrans" presStyleCnt="0"/>
      <dgm:spPr/>
    </dgm:pt>
    <dgm:pt modelId="{FA84AB55-4082-47C5-8C69-F62D3B8CAAAC}" type="pres">
      <dgm:prSet presAssocID="{B98ACDBB-4C77-485C-8322-768E0F9641C8}" presName="composite" presStyleCnt="0"/>
      <dgm:spPr/>
    </dgm:pt>
    <dgm:pt modelId="{6A76AA69-918D-43AB-8162-69900C214DE3}" type="pres">
      <dgm:prSet presAssocID="{B98ACDBB-4C77-485C-8322-768E0F9641C8}" presName="rect2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43DAA6-CF30-49FF-BBD0-53FE47266666}" type="pres">
      <dgm:prSet presAssocID="{B98ACDBB-4C77-485C-8322-768E0F9641C8}" presName="rect1" presStyleLbl="align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47EF9A1F-2054-46D2-A092-F58CA917AA99}" type="pres">
      <dgm:prSet presAssocID="{93386519-CEBA-462F-AC73-4EDEAA0465E7}" presName="sibTrans" presStyleCnt="0"/>
      <dgm:spPr/>
    </dgm:pt>
    <dgm:pt modelId="{27EE3711-DA32-4E6F-B95F-52AA5C3C1E7C}" type="pres">
      <dgm:prSet presAssocID="{D50F2DF6-C416-4EE8-BCC8-DD598F9F83CE}" presName="composite" presStyleCnt="0"/>
      <dgm:spPr/>
    </dgm:pt>
    <dgm:pt modelId="{BF71DA68-705D-4278-957F-A1A5A83C54C0}" type="pres">
      <dgm:prSet presAssocID="{D50F2DF6-C416-4EE8-BCC8-DD598F9F83CE}" presName="rect2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536541-B2F6-4D00-A160-3177D8C9BAA8}" type="pres">
      <dgm:prSet presAssocID="{D50F2DF6-C416-4EE8-BCC8-DD598F9F83CE}" presName="rect1" presStyleLbl="align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7D5FB137-D50D-499E-B724-C68D47A78BA4}" type="pres">
      <dgm:prSet presAssocID="{0A60D517-E657-490F-9688-7D858E4D1553}" presName="sibTrans" presStyleCnt="0"/>
      <dgm:spPr/>
    </dgm:pt>
    <dgm:pt modelId="{6DD39E29-D167-439F-9FEF-946CF990A7DA}" type="pres">
      <dgm:prSet presAssocID="{A6B3915D-368C-4C36-9274-184F46440313}" presName="composite" presStyleCnt="0"/>
      <dgm:spPr/>
    </dgm:pt>
    <dgm:pt modelId="{960D7B3A-243D-480F-8B82-48B64B683ED8}" type="pres">
      <dgm:prSet presAssocID="{A6B3915D-368C-4C36-9274-184F46440313}" presName="rect2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291B55-0843-4D4A-9893-A7EF7237F784}" type="pres">
      <dgm:prSet presAssocID="{A6B3915D-368C-4C36-9274-184F46440313}" presName="rect1" presStyleLbl="align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292C1C5C-7F3D-4301-B914-BD4B5E721328}" type="pres">
      <dgm:prSet presAssocID="{5FFDDA91-006B-4FDA-BBB5-F376C05AEBD7}" presName="sibTrans" presStyleCnt="0"/>
      <dgm:spPr/>
    </dgm:pt>
    <dgm:pt modelId="{4846AAAA-2F71-45FE-BD33-EFCC93F2FFBC}" type="pres">
      <dgm:prSet presAssocID="{94419782-8A24-4DCD-AEA5-F5DABACF7ABC}" presName="composite" presStyleCnt="0"/>
      <dgm:spPr/>
    </dgm:pt>
    <dgm:pt modelId="{6B8F9E05-F6ED-4552-8285-EE00F705C6BB}" type="pres">
      <dgm:prSet presAssocID="{94419782-8A24-4DCD-AEA5-F5DABACF7ABC}" presName="rect2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ADE16A-3FC1-48C7-BC38-91CDAA01CFD8}" type="pres">
      <dgm:prSet presAssocID="{94419782-8A24-4DCD-AEA5-F5DABACF7ABC}" presName="rect1" presStyleLbl="alignImgPlace1" presStyleIdx="4" presStyleCnt="6" custLinFactX="12679" custLinFactNeighborX="100000" custLinFactNeighborY="70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A1DE7F66-69A2-4726-89D1-DAC2E971CACC}" type="pres">
      <dgm:prSet presAssocID="{0BDD5532-C311-4EAF-AC3B-1CE6020930F1}" presName="sibTrans" presStyleCnt="0"/>
      <dgm:spPr/>
    </dgm:pt>
    <dgm:pt modelId="{1B2FA3F0-2F28-4954-977A-85287386A8A5}" type="pres">
      <dgm:prSet presAssocID="{76C84747-924B-4597-B105-B891127C45CA}" presName="composite" presStyleCnt="0"/>
      <dgm:spPr/>
    </dgm:pt>
    <dgm:pt modelId="{1871E729-F1FD-4871-9E5C-52BF48709852}" type="pres">
      <dgm:prSet presAssocID="{76C84747-924B-4597-B105-B891127C45CA}" presName="rect2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014084-123F-45EA-9E59-13BD38BFE751}" type="pres">
      <dgm:prSet presAssocID="{76C84747-924B-4597-B105-B891127C45CA}" presName="rect1" presStyleLbl="alignImgPlace1" presStyleIdx="5" presStyleCnt="6" custLinFactX="-9829" custLinFactNeighborX="-100000" custLinFactNeighborY="-101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</dgm:ptLst>
  <dgm:cxnLst>
    <dgm:cxn modelId="{4CE30E73-D8F9-4E43-8F5A-BBA6C4A4D001}" type="presOf" srcId="{B98ACDBB-4C77-485C-8322-768E0F9641C8}" destId="{6A76AA69-918D-43AB-8162-69900C214DE3}" srcOrd="0" destOrd="0" presId="urn:microsoft.com/office/officeart/2008/layout/PictureGrid"/>
    <dgm:cxn modelId="{5E0B32A7-79F4-463E-BA15-BF5B82497F2A}" type="presOf" srcId="{6012F521-DD20-4A05-B76C-6382FC78B368}" destId="{5C9E881E-DEE2-47C2-A92C-B31C461AC3FE}" srcOrd="0" destOrd="0" presId="urn:microsoft.com/office/officeart/2008/layout/PictureGrid"/>
    <dgm:cxn modelId="{487962FB-6410-40C5-9660-8D4BEBE96777}" srcId="{55A0E9C2-D4C2-44E0-AFE8-0F3D7F809C37}" destId="{94419782-8A24-4DCD-AEA5-F5DABACF7ABC}" srcOrd="4" destOrd="0" parTransId="{11CDF366-0BA0-4EAD-ADDE-E22F261A7E28}" sibTransId="{0BDD5532-C311-4EAF-AC3B-1CE6020930F1}"/>
    <dgm:cxn modelId="{4BD06C51-B3E6-4751-89C4-3539FEA2B5E3}" srcId="{55A0E9C2-D4C2-44E0-AFE8-0F3D7F809C37}" destId="{B98ACDBB-4C77-485C-8322-768E0F9641C8}" srcOrd="1" destOrd="0" parTransId="{D5B147C9-F993-4002-A7D0-7853AC58D9D8}" sibTransId="{93386519-CEBA-462F-AC73-4EDEAA0465E7}"/>
    <dgm:cxn modelId="{CCAD0F51-CBA3-40A0-9527-1E162BEFFA73}" srcId="{55A0E9C2-D4C2-44E0-AFE8-0F3D7F809C37}" destId="{6012F521-DD20-4A05-B76C-6382FC78B368}" srcOrd="0" destOrd="0" parTransId="{35B975F1-8C1D-4FD7-A22D-8DAA5A84876D}" sibTransId="{18CE63EC-D433-4479-B888-568570E08326}"/>
    <dgm:cxn modelId="{8D811E2A-39AD-4EDD-BCFA-86675AF6FC01}" type="presOf" srcId="{A6B3915D-368C-4C36-9274-184F46440313}" destId="{960D7B3A-243D-480F-8B82-48B64B683ED8}" srcOrd="0" destOrd="0" presId="urn:microsoft.com/office/officeart/2008/layout/PictureGrid"/>
    <dgm:cxn modelId="{58E7886F-B0F3-477D-9760-8A429BC0E3C1}" type="presOf" srcId="{76C84747-924B-4597-B105-B891127C45CA}" destId="{1871E729-F1FD-4871-9E5C-52BF48709852}" srcOrd="0" destOrd="0" presId="urn:microsoft.com/office/officeart/2008/layout/PictureGrid"/>
    <dgm:cxn modelId="{784768AD-8699-45DE-BD48-C1A33F28EF07}" srcId="{55A0E9C2-D4C2-44E0-AFE8-0F3D7F809C37}" destId="{76C84747-924B-4597-B105-B891127C45CA}" srcOrd="5" destOrd="0" parTransId="{B53E2258-DADE-4F0C-AD74-66FF5C241265}" sibTransId="{0444D79F-0B05-4E6F-9E73-5A1645DE1908}"/>
    <dgm:cxn modelId="{9FFCF706-411C-4C00-82FE-24EBCFD2F535}" type="presOf" srcId="{D50F2DF6-C416-4EE8-BCC8-DD598F9F83CE}" destId="{BF71DA68-705D-4278-957F-A1A5A83C54C0}" srcOrd="0" destOrd="0" presId="urn:microsoft.com/office/officeart/2008/layout/PictureGrid"/>
    <dgm:cxn modelId="{580F2E21-4F59-426A-A72E-983AE6FA3104}" srcId="{55A0E9C2-D4C2-44E0-AFE8-0F3D7F809C37}" destId="{D50F2DF6-C416-4EE8-BCC8-DD598F9F83CE}" srcOrd="2" destOrd="0" parTransId="{93D2D56C-B4E0-4489-AC9C-15C89164C317}" sibTransId="{0A60D517-E657-490F-9688-7D858E4D1553}"/>
    <dgm:cxn modelId="{8B67972D-E2CB-460C-BC9D-EDCFDF7744B7}" type="presOf" srcId="{55A0E9C2-D4C2-44E0-AFE8-0F3D7F809C37}" destId="{29D48EAA-0B82-49CD-B232-257205A5359E}" srcOrd="0" destOrd="0" presId="urn:microsoft.com/office/officeart/2008/layout/PictureGrid"/>
    <dgm:cxn modelId="{1949C750-217A-4ED0-8D69-8FB5661060A3}" type="presOf" srcId="{94419782-8A24-4DCD-AEA5-F5DABACF7ABC}" destId="{6B8F9E05-F6ED-4552-8285-EE00F705C6BB}" srcOrd="0" destOrd="0" presId="urn:microsoft.com/office/officeart/2008/layout/PictureGrid"/>
    <dgm:cxn modelId="{D42B88C6-1BDF-4230-A574-AD04DDA8AE9B}" srcId="{55A0E9C2-D4C2-44E0-AFE8-0F3D7F809C37}" destId="{A6B3915D-368C-4C36-9274-184F46440313}" srcOrd="3" destOrd="0" parTransId="{BA29E954-0954-4C11-AAEB-EDCFD510734B}" sibTransId="{5FFDDA91-006B-4FDA-BBB5-F376C05AEBD7}"/>
    <dgm:cxn modelId="{007E54A4-68B4-485B-877C-B499BF5719FE}" type="presParOf" srcId="{29D48EAA-0B82-49CD-B232-257205A5359E}" destId="{4BED5147-8DF0-4082-9910-0BA08A39734B}" srcOrd="0" destOrd="0" presId="urn:microsoft.com/office/officeart/2008/layout/PictureGrid"/>
    <dgm:cxn modelId="{D2F1CDF4-9ACD-429D-B2E5-796250B6ECED}" type="presParOf" srcId="{4BED5147-8DF0-4082-9910-0BA08A39734B}" destId="{5C9E881E-DEE2-47C2-A92C-B31C461AC3FE}" srcOrd="0" destOrd="0" presId="urn:microsoft.com/office/officeart/2008/layout/PictureGrid"/>
    <dgm:cxn modelId="{EBE72A3A-19E1-47F5-A093-F9DB55F6B187}" type="presParOf" srcId="{4BED5147-8DF0-4082-9910-0BA08A39734B}" destId="{79BA68BC-0B64-4567-B4D8-F85E13ADE73E}" srcOrd="1" destOrd="0" presId="urn:microsoft.com/office/officeart/2008/layout/PictureGrid"/>
    <dgm:cxn modelId="{E1A1509C-8196-42C7-977C-F861741BA48F}" type="presParOf" srcId="{29D48EAA-0B82-49CD-B232-257205A5359E}" destId="{178D5360-9554-4B84-A664-1188C7094FFF}" srcOrd="1" destOrd="0" presId="urn:microsoft.com/office/officeart/2008/layout/PictureGrid"/>
    <dgm:cxn modelId="{5BCE0154-61BC-4E1E-A472-127FA5A252B2}" type="presParOf" srcId="{29D48EAA-0B82-49CD-B232-257205A5359E}" destId="{FA84AB55-4082-47C5-8C69-F62D3B8CAAAC}" srcOrd="2" destOrd="0" presId="urn:microsoft.com/office/officeart/2008/layout/PictureGrid"/>
    <dgm:cxn modelId="{A36E77B6-8219-4CD0-8663-D34F44BE4B21}" type="presParOf" srcId="{FA84AB55-4082-47C5-8C69-F62D3B8CAAAC}" destId="{6A76AA69-918D-43AB-8162-69900C214DE3}" srcOrd="0" destOrd="0" presId="urn:microsoft.com/office/officeart/2008/layout/PictureGrid"/>
    <dgm:cxn modelId="{D7D72579-ECD6-416B-BCC8-5BBB50DD7B75}" type="presParOf" srcId="{FA84AB55-4082-47C5-8C69-F62D3B8CAAAC}" destId="{A643DAA6-CF30-49FF-BBD0-53FE47266666}" srcOrd="1" destOrd="0" presId="urn:microsoft.com/office/officeart/2008/layout/PictureGrid"/>
    <dgm:cxn modelId="{C0BB58CD-D03D-4E04-9199-C4BAD894C3B1}" type="presParOf" srcId="{29D48EAA-0B82-49CD-B232-257205A5359E}" destId="{47EF9A1F-2054-46D2-A092-F58CA917AA99}" srcOrd="3" destOrd="0" presId="urn:microsoft.com/office/officeart/2008/layout/PictureGrid"/>
    <dgm:cxn modelId="{4B6918BE-C817-404E-AFDE-A78382319F48}" type="presParOf" srcId="{29D48EAA-0B82-49CD-B232-257205A5359E}" destId="{27EE3711-DA32-4E6F-B95F-52AA5C3C1E7C}" srcOrd="4" destOrd="0" presId="urn:microsoft.com/office/officeart/2008/layout/PictureGrid"/>
    <dgm:cxn modelId="{99A26BC2-B598-4526-A1BB-AAFD7BC176B5}" type="presParOf" srcId="{27EE3711-DA32-4E6F-B95F-52AA5C3C1E7C}" destId="{BF71DA68-705D-4278-957F-A1A5A83C54C0}" srcOrd="0" destOrd="0" presId="urn:microsoft.com/office/officeart/2008/layout/PictureGrid"/>
    <dgm:cxn modelId="{7E6F5489-774E-4CFD-8EE9-388F07BD71E4}" type="presParOf" srcId="{27EE3711-DA32-4E6F-B95F-52AA5C3C1E7C}" destId="{CC536541-B2F6-4D00-A160-3177D8C9BAA8}" srcOrd="1" destOrd="0" presId="urn:microsoft.com/office/officeart/2008/layout/PictureGrid"/>
    <dgm:cxn modelId="{15E05D30-EE54-458A-A6C4-076B3F30CEEE}" type="presParOf" srcId="{29D48EAA-0B82-49CD-B232-257205A5359E}" destId="{7D5FB137-D50D-499E-B724-C68D47A78BA4}" srcOrd="5" destOrd="0" presId="urn:microsoft.com/office/officeart/2008/layout/PictureGrid"/>
    <dgm:cxn modelId="{F7E4E489-B740-462B-AD79-16097872136B}" type="presParOf" srcId="{29D48EAA-0B82-49CD-B232-257205A5359E}" destId="{6DD39E29-D167-439F-9FEF-946CF990A7DA}" srcOrd="6" destOrd="0" presId="urn:microsoft.com/office/officeart/2008/layout/PictureGrid"/>
    <dgm:cxn modelId="{9ACCC949-9CCD-4990-99FC-395A522BFD96}" type="presParOf" srcId="{6DD39E29-D167-439F-9FEF-946CF990A7DA}" destId="{960D7B3A-243D-480F-8B82-48B64B683ED8}" srcOrd="0" destOrd="0" presId="urn:microsoft.com/office/officeart/2008/layout/PictureGrid"/>
    <dgm:cxn modelId="{620F5FFF-715D-46BA-BBD6-A8858C709146}" type="presParOf" srcId="{6DD39E29-D167-439F-9FEF-946CF990A7DA}" destId="{3E291B55-0843-4D4A-9893-A7EF7237F784}" srcOrd="1" destOrd="0" presId="urn:microsoft.com/office/officeart/2008/layout/PictureGrid"/>
    <dgm:cxn modelId="{C17F20CA-F428-412D-BDD1-D8FD2714B804}" type="presParOf" srcId="{29D48EAA-0B82-49CD-B232-257205A5359E}" destId="{292C1C5C-7F3D-4301-B914-BD4B5E721328}" srcOrd="7" destOrd="0" presId="urn:microsoft.com/office/officeart/2008/layout/PictureGrid"/>
    <dgm:cxn modelId="{00818AF8-DB95-4A3D-BB6A-DDEA86F26456}" type="presParOf" srcId="{29D48EAA-0B82-49CD-B232-257205A5359E}" destId="{4846AAAA-2F71-45FE-BD33-EFCC93F2FFBC}" srcOrd="8" destOrd="0" presId="urn:microsoft.com/office/officeart/2008/layout/PictureGrid"/>
    <dgm:cxn modelId="{AC946499-CE4F-4B5E-A8FC-38D064058255}" type="presParOf" srcId="{4846AAAA-2F71-45FE-BD33-EFCC93F2FFBC}" destId="{6B8F9E05-F6ED-4552-8285-EE00F705C6BB}" srcOrd="0" destOrd="0" presId="urn:microsoft.com/office/officeart/2008/layout/PictureGrid"/>
    <dgm:cxn modelId="{AAEF30AF-C8ED-4756-836D-B6CB9A778994}" type="presParOf" srcId="{4846AAAA-2F71-45FE-BD33-EFCC93F2FFBC}" destId="{F7ADE16A-3FC1-48C7-BC38-91CDAA01CFD8}" srcOrd="1" destOrd="0" presId="urn:microsoft.com/office/officeart/2008/layout/PictureGrid"/>
    <dgm:cxn modelId="{F890CC6D-91E5-4973-9FA8-470818818EAC}" type="presParOf" srcId="{29D48EAA-0B82-49CD-B232-257205A5359E}" destId="{A1DE7F66-69A2-4726-89D1-DAC2E971CACC}" srcOrd="9" destOrd="0" presId="urn:microsoft.com/office/officeart/2008/layout/PictureGrid"/>
    <dgm:cxn modelId="{A495EC5C-386D-43E8-9EB3-FDA353E9EA9E}" type="presParOf" srcId="{29D48EAA-0B82-49CD-B232-257205A5359E}" destId="{1B2FA3F0-2F28-4954-977A-85287386A8A5}" srcOrd="10" destOrd="0" presId="urn:microsoft.com/office/officeart/2008/layout/PictureGrid"/>
    <dgm:cxn modelId="{DAFDCDB8-4011-4C9F-AB1F-449D98B06EE1}" type="presParOf" srcId="{1B2FA3F0-2F28-4954-977A-85287386A8A5}" destId="{1871E729-F1FD-4871-9E5C-52BF48709852}" srcOrd="0" destOrd="0" presId="urn:microsoft.com/office/officeart/2008/layout/PictureGrid"/>
    <dgm:cxn modelId="{2E6AD6D6-8004-4823-83CF-E663F75853FE}" type="presParOf" srcId="{1B2FA3F0-2F28-4954-977A-85287386A8A5}" destId="{BE014084-123F-45EA-9E59-13BD38BFE751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865760-B2C5-49AA-8B6A-EDBC1406526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9905A5D4-D15A-4F47-B023-4EF4DE9EC895}">
      <dgm:prSet phldrT="[Text]" phldr="1"/>
      <dgm:spPr/>
      <dgm:t>
        <a:bodyPr/>
        <a:lstStyle/>
        <a:p>
          <a:endParaRPr lang="en-US"/>
        </a:p>
      </dgm:t>
    </dgm:pt>
    <dgm:pt modelId="{479796AC-CEA5-40AE-AAA4-AA3253D75A23}" type="parTrans" cxnId="{6CE6DD4D-D2CF-4390-BFA5-99B9CC22B75C}">
      <dgm:prSet/>
      <dgm:spPr/>
      <dgm:t>
        <a:bodyPr/>
        <a:lstStyle/>
        <a:p>
          <a:endParaRPr lang="en-US"/>
        </a:p>
      </dgm:t>
    </dgm:pt>
    <dgm:pt modelId="{12EB0FD2-24AD-4EA3-B682-84CDEA63E9C6}" type="sibTrans" cxnId="{6CE6DD4D-D2CF-4390-BFA5-99B9CC22B75C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US"/>
        </a:p>
      </dgm:t>
    </dgm:pt>
    <dgm:pt modelId="{D6AED495-1699-4239-B866-DAED75D674EE}">
      <dgm:prSet phldrT="[Text]"/>
      <dgm:spPr/>
      <dgm:t>
        <a:bodyPr/>
        <a:lstStyle/>
        <a:p>
          <a:r>
            <a:rPr lang="en-US" dirty="0" err="1" smtClean="0">
              <a:solidFill>
                <a:srgbClr val="002060"/>
              </a:solidFill>
              <a:latin typeface="UTM Impact" panose="02040603050506020204" pitchFamily="18" charset="0"/>
            </a:rPr>
            <a:t>Phơi</a:t>
          </a:r>
          <a:r>
            <a:rPr lang="en-US" dirty="0" smtClean="0">
              <a:solidFill>
                <a:srgbClr val="002060"/>
              </a:solidFill>
              <a:latin typeface="UTM Impact" panose="02040603050506020204" pitchFamily="18" charset="0"/>
            </a:rPr>
            <a:t> </a:t>
          </a:r>
          <a:r>
            <a:rPr lang="en-US" dirty="0" err="1" smtClean="0">
              <a:solidFill>
                <a:srgbClr val="002060"/>
              </a:solidFill>
              <a:latin typeface="UTM Impact" panose="02040603050506020204" pitchFamily="18" charset="0"/>
            </a:rPr>
            <a:t>thóc</a:t>
          </a:r>
          <a:endParaRPr lang="en-US" dirty="0">
            <a:solidFill>
              <a:srgbClr val="002060"/>
            </a:solidFill>
            <a:latin typeface="UTM Impact" panose="02040603050506020204" pitchFamily="18" charset="0"/>
          </a:endParaRPr>
        </a:p>
      </dgm:t>
    </dgm:pt>
    <dgm:pt modelId="{6EDD4371-52B2-4648-A91D-1412650204BA}" type="sibTrans" cxnId="{F5C442F3-D02A-4639-AA2F-DC45A66EB7FE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US"/>
        </a:p>
      </dgm:t>
    </dgm:pt>
    <dgm:pt modelId="{365B2194-7945-4972-B638-5C4EF540E93A}" type="parTrans" cxnId="{F5C442F3-D02A-4639-AA2F-DC45A66EB7FE}">
      <dgm:prSet/>
      <dgm:spPr/>
      <dgm:t>
        <a:bodyPr/>
        <a:lstStyle/>
        <a:p>
          <a:endParaRPr lang="en-US"/>
        </a:p>
      </dgm:t>
    </dgm:pt>
    <dgm:pt modelId="{760A73B9-7610-45DA-904C-807C67F97866}" type="pres">
      <dgm:prSet presAssocID="{1C865760-B2C5-49AA-8B6A-EDBC14065269}" presName="Name0" presStyleCnt="0">
        <dgm:presLayoutVars>
          <dgm:chMax val="7"/>
          <dgm:chPref val="7"/>
          <dgm:dir/>
        </dgm:presLayoutVars>
      </dgm:prSet>
      <dgm:spPr/>
    </dgm:pt>
    <dgm:pt modelId="{875C4173-7D2B-49CA-88B1-EDC24135C322}" type="pres">
      <dgm:prSet presAssocID="{1C865760-B2C5-49AA-8B6A-EDBC14065269}" presName="Name1" presStyleCnt="0"/>
      <dgm:spPr/>
    </dgm:pt>
    <dgm:pt modelId="{F31E0A72-4A42-4809-ABDB-0CC72D3C52C1}" type="pres">
      <dgm:prSet presAssocID="{6EDD4371-52B2-4648-A91D-1412650204BA}" presName="picture_1" presStyleCnt="0"/>
      <dgm:spPr/>
    </dgm:pt>
    <dgm:pt modelId="{B09EE124-F410-4333-9897-2AB154A14564}" type="pres">
      <dgm:prSet presAssocID="{6EDD4371-52B2-4648-A91D-1412650204BA}" presName="pictureRepeatNode" presStyleLbl="alignImgPlace1" presStyleIdx="0" presStyleCnt="2"/>
      <dgm:spPr/>
      <dgm:t>
        <a:bodyPr/>
        <a:lstStyle/>
        <a:p>
          <a:endParaRPr lang="en-US"/>
        </a:p>
      </dgm:t>
    </dgm:pt>
    <dgm:pt modelId="{0A39EAAE-953B-484F-B5B0-EF3156E6E65F}" type="pres">
      <dgm:prSet presAssocID="{D6AED495-1699-4239-B866-DAED75D674EE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4DC0FE-7BB1-4221-9EA5-0C8D63C1B74F}" type="pres">
      <dgm:prSet presAssocID="{12EB0FD2-24AD-4EA3-B682-84CDEA63E9C6}" presName="picture_2" presStyleCnt="0"/>
      <dgm:spPr/>
    </dgm:pt>
    <dgm:pt modelId="{34914884-3EAD-42F3-B52E-24905A0A08DC}" type="pres">
      <dgm:prSet presAssocID="{12EB0FD2-24AD-4EA3-B682-84CDEA63E9C6}" presName="pictureRepeatNode" presStyleLbl="alignImgPlace1" presStyleIdx="1" presStyleCnt="2"/>
      <dgm:spPr/>
      <dgm:t>
        <a:bodyPr/>
        <a:lstStyle/>
        <a:p>
          <a:endParaRPr lang="en-US"/>
        </a:p>
      </dgm:t>
    </dgm:pt>
    <dgm:pt modelId="{78FE3B8F-DFB1-49FA-BD95-1606AFE0513F}" type="pres">
      <dgm:prSet presAssocID="{9905A5D4-D15A-4F47-B023-4EF4DE9EC895}" presName="line_2" presStyleLbl="parChTrans1D1" presStyleIdx="0" presStyleCnt="1"/>
      <dgm:spPr/>
    </dgm:pt>
    <dgm:pt modelId="{C86D4E1F-4EBA-4FB5-AC6F-86771C48AC33}" type="pres">
      <dgm:prSet presAssocID="{9905A5D4-D15A-4F47-B023-4EF4DE9EC895}" presName="textparent_2" presStyleLbl="node1" presStyleIdx="0" presStyleCnt="0"/>
      <dgm:spPr/>
    </dgm:pt>
    <dgm:pt modelId="{88CDFB23-3B30-4025-8A84-DAF028FDED2B}" type="pres">
      <dgm:prSet presAssocID="{9905A5D4-D15A-4F47-B023-4EF4DE9EC895}" presName="text_2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E6DD4D-D2CF-4390-BFA5-99B9CC22B75C}" srcId="{1C865760-B2C5-49AA-8B6A-EDBC14065269}" destId="{9905A5D4-D15A-4F47-B023-4EF4DE9EC895}" srcOrd="1" destOrd="0" parTransId="{479796AC-CEA5-40AE-AAA4-AA3253D75A23}" sibTransId="{12EB0FD2-24AD-4EA3-B682-84CDEA63E9C6}"/>
    <dgm:cxn modelId="{7B3B7741-B413-47CE-8A8A-2493D3DF9B7C}" type="presOf" srcId="{D6AED495-1699-4239-B866-DAED75D674EE}" destId="{0A39EAAE-953B-484F-B5B0-EF3156E6E65F}" srcOrd="0" destOrd="0" presId="urn:microsoft.com/office/officeart/2008/layout/CircularPictureCallout"/>
    <dgm:cxn modelId="{D135D770-EF72-4410-B30D-D3E1A2AC54F3}" type="presOf" srcId="{12EB0FD2-24AD-4EA3-B682-84CDEA63E9C6}" destId="{34914884-3EAD-42F3-B52E-24905A0A08DC}" srcOrd="0" destOrd="0" presId="urn:microsoft.com/office/officeart/2008/layout/CircularPictureCallout"/>
    <dgm:cxn modelId="{87B7B19C-F13C-435F-B886-40F648605E5A}" type="presOf" srcId="{9905A5D4-D15A-4F47-B023-4EF4DE9EC895}" destId="{88CDFB23-3B30-4025-8A84-DAF028FDED2B}" srcOrd="0" destOrd="0" presId="urn:microsoft.com/office/officeart/2008/layout/CircularPictureCallout"/>
    <dgm:cxn modelId="{64EA925E-C058-4F8B-A842-29E1F8D8D9F1}" type="presOf" srcId="{6EDD4371-52B2-4648-A91D-1412650204BA}" destId="{B09EE124-F410-4333-9897-2AB154A14564}" srcOrd="0" destOrd="0" presId="urn:microsoft.com/office/officeart/2008/layout/CircularPictureCallout"/>
    <dgm:cxn modelId="{F5C442F3-D02A-4639-AA2F-DC45A66EB7FE}" srcId="{1C865760-B2C5-49AA-8B6A-EDBC14065269}" destId="{D6AED495-1699-4239-B866-DAED75D674EE}" srcOrd="0" destOrd="0" parTransId="{365B2194-7945-4972-B638-5C4EF540E93A}" sibTransId="{6EDD4371-52B2-4648-A91D-1412650204BA}"/>
    <dgm:cxn modelId="{250420BD-3FB0-4138-A37B-DA55877CDDCE}" type="presOf" srcId="{1C865760-B2C5-49AA-8B6A-EDBC14065269}" destId="{760A73B9-7610-45DA-904C-807C67F97866}" srcOrd="0" destOrd="0" presId="urn:microsoft.com/office/officeart/2008/layout/CircularPictureCallout"/>
    <dgm:cxn modelId="{F9DB53DE-9420-479D-8567-1AC8886A26F9}" type="presParOf" srcId="{760A73B9-7610-45DA-904C-807C67F97866}" destId="{875C4173-7D2B-49CA-88B1-EDC24135C322}" srcOrd="0" destOrd="0" presId="urn:microsoft.com/office/officeart/2008/layout/CircularPictureCallout"/>
    <dgm:cxn modelId="{DCDE639B-557C-4ADF-8810-B6CEEA7BA689}" type="presParOf" srcId="{875C4173-7D2B-49CA-88B1-EDC24135C322}" destId="{F31E0A72-4A42-4809-ABDB-0CC72D3C52C1}" srcOrd="0" destOrd="0" presId="urn:microsoft.com/office/officeart/2008/layout/CircularPictureCallout"/>
    <dgm:cxn modelId="{9C25EAC0-E851-4DE3-BAE7-D94887FCFB5A}" type="presParOf" srcId="{F31E0A72-4A42-4809-ABDB-0CC72D3C52C1}" destId="{B09EE124-F410-4333-9897-2AB154A14564}" srcOrd="0" destOrd="0" presId="urn:microsoft.com/office/officeart/2008/layout/CircularPictureCallout"/>
    <dgm:cxn modelId="{EA51AE94-452C-4F84-A87A-E07D29810D4A}" type="presParOf" srcId="{875C4173-7D2B-49CA-88B1-EDC24135C322}" destId="{0A39EAAE-953B-484F-B5B0-EF3156E6E65F}" srcOrd="1" destOrd="0" presId="urn:microsoft.com/office/officeart/2008/layout/CircularPictureCallout"/>
    <dgm:cxn modelId="{C4109D40-3F24-41C7-B5AC-C21A40F2F864}" type="presParOf" srcId="{875C4173-7D2B-49CA-88B1-EDC24135C322}" destId="{294DC0FE-7BB1-4221-9EA5-0C8D63C1B74F}" srcOrd="2" destOrd="0" presId="urn:microsoft.com/office/officeart/2008/layout/CircularPictureCallout"/>
    <dgm:cxn modelId="{14A1A0A1-0439-4610-BD05-006A57AA85D3}" type="presParOf" srcId="{294DC0FE-7BB1-4221-9EA5-0C8D63C1B74F}" destId="{34914884-3EAD-42F3-B52E-24905A0A08DC}" srcOrd="0" destOrd="0" presId="urn:microsoft.com/office/officeart/2008/layout/CircularPictureCallout"/>
    <dgm:cxn modelId="{1F8662D0-B60A-454F-A350-521AEE0C64FC}" type="presParOf" srcId="{875C4173-7D2B-49CA-88B1-EDC24135C322}" destId="{78FE3B8F-DFB1-49FA-BD95-1606AFE0513F}" srcOrd="3" destOrd="0" presId="urn:microsoft.com/office/officeart/2008/layout/CircularPictureCallout"/>
    <dgm:cxn modelId="{650047C9-64CC-466C-8514-C7EA862880E7}" type="presParOf" srcId="{875C4173-7D2B-49CA-88B1-EDC24135C322}" destId="{C86D4E1F-4EBA-4FB5-AC6F-86771C48AC33}" srcOrd="4" destOrd="0" presId="urn:microsoft.com/office/officeart/2008/layout/CircularPictureCallout"/>
    <dgm:cxn modelId="{521BE065-450A-4C5F-87D0-7D6FB7C07125}" type="presParOf" srcId="{C86D4E1F-4EBA-4FB5-AC6F-86771C48AC33}" destId="{88CDFB23-3B30-4025-8A84-DAF028FDED2B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1030D2-DCCB-4010-86CB-309720C4DF0E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AA9B5995-BBF4-465D-8D67-E1B75852E2BD}">
      <dgm:prSet phldrT="[Text]" custT="1"/>
      <dgm:spPr/>
      <dgm:t>
        <a:bodyPr/>
        <a:lstStyle/>
        <a:p>
          <a:r>
            <a:rPr lang="en-US" sz="8000" b="1" dirty="0" err="1" smtClean="0">
              <a:solidFill>
                <a:srgbClr val="FFC000"/>
              </a:solidFill>
              <a:latin typeface="SVN-Apple" panose="02040603050506020204" pitchFamily="18" charset="0"/>
            </a:rPr>
            <a:t>Cái</a:t>
          </a:r>
          <a:r>
            <a:rPr lang="en-US" sz="8000" b="1" dirty="0" smtClean="0">
              <a:solidFill>
                <a:srgbClr val="FFC000"/>
              </a:solidFill>
              <a:latin typeface="SVN-Apple" panose="02040603050506020204" pitchFamily="18" charset="0"/>
            </a:rPr>
            <a:t> </a:t>
          </a:r>
          <a:r>
            <a:rPr lang="en-US" sz="8000" b="1" dirty="0" err="1" smtClean="0">
              <a:solidFill>
                <a:srgbClr val="FFC000"/>
              </a:solidFill>
              <a:latin typeface="SVN-Apple" panose="02040603050506020204" pitchFamily="18" charset="0"/>
            </a:rPr>
            <a:t>cuốc</a:t>
          </a:r>
          <a:endParaRPr lang="en-US" sz="8000" b="1" dirty="0">
            <a:solidFill>
              <a:srgbClr val="FFC000"/>
            </a:solidFill>
            <a:latin typeface="SVN-Apple" panose="02040603050506020204" pitchFamily="18" charset="0"/>
          </a:endParaRPr>
        </a:p>
      </dgm:t>
    </dgm:pt>
    <dgm:pt modelId="{A109AAA6-BF2B-434B-BDF9-E6325474A2F9}" type="parTrans" cxnId="{12E7A209-D661-42CE-9FDE-FE142F82CA19}">
      <dgm:prSet/>
      <dgm:spPr/>
      <dgm:t>
        <a:bodyPr/>
        <a:lstStyle/>
        <a:p>
          <a:endParaRPr lang="en-US"/>
        </a:p>
      </dgm:t>
    </dgm:pt>
    <dgm:pt modelId="{04371D99-FAE4-49F9-8603-C04156D910B9}" type="sibTrans" cxnId="{12E7A209-D661-42CE-9FDE-FE142F82CA19}">
      <dgm:prSet/>
      <dgm:spPr/>
      <dgm:t>
        <a:bodyPr/>
        <a:lstStyle/>
        <a:p>
          <a:endParaRPr lang="en-US"/>
        </a:p>
      </dgm:t>
    </dgm:pt>
    <dgm:pt modelId="{9C9F66F6-9F00-4DE4-91C3-F6D76ADDC167}">
      <dgm:prSet phldrT="[Text]" custT="1"/>
      <dgm:spPr/>
      <dgm:t>
        <a:bodyPr/>
        <a:lstStyle/>
        <a:p>
          <a:r>
            <a:rPr lang="en-US" sz="8000" dirty="0" err="1" smtClean="0">
              <a:solidFill>
                <a:srgbClr val="FFC000"/>
              </a:solidFill>
              <a:latin typeface="SVN-Apple" panose="02040603050506020204" pitchFamily="18" charset="0"/>
            </a:rPr>
            <a:t>Cái</a:t>
          </a:r>
          <a:r>
            <a:rPr lang="en-US" sz="8000" dirty="0" smtClean="0">
              <a:solidFill>
                <a:srgbClr val="FFC000"/>
              </a:solidFill>
              <a:latin typeface="SVN-Apple" panose="02040603050506020204" pitchFamily="18" charset="0"/>
            </a:rPr>
            <a:t> </a:t>
          </a:r>
          <a:r>
            <a:rPr lang="en-US" sz="8000" dirty="0" err="1" smtClean="0">
              <a:solidFill>
                <a:srgbClr val="FFC000"/>
              </a:solidFill>
              <a:latin typeface="SVN-Apple" panose="02040603050506020204" pitchFamily="18" charset="0"/>
            </a:rPr>
            <a:t>liềm</a:t>
          </a:r>
          <a:endParaRPr lang="en-US" sz="8000" dirty="0">
            <a:solidFill>
              <a:srgbClr val="FFC000"/>
            </a:solidFill>
            <a:latin typeface="SVN-Apple" panose="02040603050506020204" pitchFamily="18" charset="0"/>
          </a:endParaRPr>
        </a:p>
      </dgm:t>
    </dgm:pt>
    <dgm:pt modelId="{D8E2BE8B-B986-4518-B11F-E733EEF2E86A}" type="parTrans" cxnId="{7F57FDB2-AA17-42BD-91DF-8417693D0B3C}">
      <dgm:prSet/>
      <dgm:spPr/>
      <dgm:t>
        <a:bodyPr/>
        <a:lstStyle/>
        <a:p>
          <a:endParaRPr lang="en-US"/>
        </a:p>
      </dgm:t>
    </dgm:pt>
    <dgm:pt modelId="{4A96F825-0584-4F10-B228-EC9171E8C3F6}" type="sibTrans" cxnId="{7F57FDB2-AA17-42BD-91DF-8417693D0B3C}">
      <dgm:prSet/>
      <dgm:spPr/>
      <dgm:t>
        <a:bodyPr/>
        <a:lstStyle/>
        <a:p>
          <a:endParaRPr lang="en-US"/>
        </a:p>
      </dgm:t>
    </dgm:pt>
    <dgm:pt modelId="{68F52EE0-7EA7-443A-884B-13D053BB8C27}">
      <dgm:prSet phldrT="[Text]" custT="1"/>
      <dgm:spPr/>
      <dgm:t>
        <a:bodyPr/>
        <a:lstStyle/>
        <a:p>
          <a:r>
            <a:rPr lang="en-US" sz="8000" dirty="0" err="1" smtClean="0">
              <a:solidFill>
                <a:srgbClr val="FFC000"/>
              </a:solidFill>
              <a:latin typeface="SVN-Apple" panose="02040603050506020204" pitchFamily="18" charset="0"/>
            </a:rPr>
            <a:t>Cái</a:t>
          </a:r>
          <a:r>
            <a:rPr lang="en-US" sz="8000" dirty="0" smtClean="0">
              <a:solidFill>
                <a:srgbClr val="FFC000"/>
              </a:solidFill>
              <a:latin typeface="SVN-Apple" panose="02040603050506020204" pitchFamily="18" charset="0"/>
            </a:rPr>
            <a:t> </a:t>
          </a:r>
          <a:r>
            <a:rPr lang="en-US" sz="8000" dirty="0" err="1" smtClean="0">
              <a:solidFill>
                <a:srgbClr val="FFC000"/>
              </a:solidFill>
              <a:latin typeface="SVN-Apple" panose="02040603050506020204" pitchFamily="18" charset="0"/>
            </a:rPr>
            <a:t>cào</a:t>
          </a:r>
          <a:endParaRPr lang="en-US" sz="8000" dirty="0">
            <a:solidFill>
              <a:srgbClr val="FFC000"/>
            </a:solidFill>
            <a:latin typeface="SVN-Apple" panose="02040603050506020204" pitchFamily="18" charset="0"/>
          </a:endParaRPr>
        </a:p>
      </dgm:t>
    </dgm:pt>
    <dgm:pt modelId="{D3011208-EAD3-4759-87F6-C7A1C76802CC}" type="parTrans" cxnId="{31E5FC42-D6E0-4BEF-A899-11889FA845BE}">
      <dgm:prSet/>
      <dgm:spPr/>
      <dgm:t>
        <a:bodyPr/>
        <a:lstStyle/>
        <a:p>
          <a:endParaRPr lang="en-US"/>
        </a:p>
      </dgm:t>
    </dgm:pt>
    <dgm:pt modelId="{C1D1D21A-D2CF-47D4-98B8-900EF9AB9A50}" type="sibTrans" cxnId="{31E5FC42-D6E0-4BEF-A899-11889FA845BE}">
      <dgm:prSet/>
      <dgm:spPr/>
      <dgm:t>
        <a:bodyPr/>
        <a:lstStyle/>
        <a:p>
          <a:endParaRPr lang="en-US"/>
        </a:p>
      </dgm:t>
    </dgm:pt>
    <dgm:pt modelId="{FC29FABF-57EB-4FED-9BCD-40023A032FF8}" type="pres">
      <dgm:prSet presAssocID="{911030D2-DCCB-4010-86CB-309720C4DF0E}" presName="diagram" presStyleCnt="0">
        <dgm:presLayoutVars>
          <dgm:dir/>
        </dgm:presLayoutVars>
      </dgm:prSet>
      <dgm:spPr/>
    </dgm:pt>
    <dgm:pt modelId="{38257545-C7B1-4A90-93AF-CC73273AC345}" type="pres">
      <dgm:prSet presAssocID="{AA9B5995-BBF4-465D-8D67-E1B75852E2BD}" presName="composite" presStyleCnt="0"/>
      <dgm:spPr/>
    </dgm:pt>
    <dgm:pt modelId="{23F3EAFD-5C35-4495-8C71-E97ECDD780CF}" type="pres">
      <dgm:prSet presAssocID="{AA9B5995-BBF4-465D-8D67-E1B75852E2BD}" presName="Image" presStyleLbl="bgShp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CDBF406-C2FC-402B-989B-9665C93485F8}" type="pres">
      <dgm:prSet presAssocID="{AA9B5995-BBF4-465D-8D67-E1B75852E2BD}" presName="Parent" presStyleLbl="node0" presStyleIdx="0" presStyleCnt="3" custLinFactNeighborX="3429" custLinFactNeighborY="238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7C6050-CD76-4C30-B355-169B78C2E426}" type="pres">
      <dgm:prSet presAssocID="{04371D99-FAE4-49F9-8603-C04156D910B9}" presName="sibTrans" presStyleCnt="0"/>
      <dgm:spPr/>
    </dgm:pt>
    <dgm:pt modelId="{3ED24A35-F938-4B50-901E-13CE3D04783E}" type="pres">
      <dgm:prSet presAssocID="{9C9F66F6-9F00-4DE4-91C3-F6D76ADDC167}" presName="composite" presStyleCnt="0"/>
      <dgm:spPr/>
    </dgm:pt>
    <dgm:pt modelId="{6557CFBF-444C-45E9-96F5-33909FACFEFC}" type="pres">
      <dgm:prSet presAssocID="{9C9F66F6-9F00-4DE4-91C3-F6D76ADDC167}" presName="Image" presStyleLbl="bgShp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EC98BCEA-5025-4EB7-98A7-2D2AE5F8B469}" type="pres">
      <dgm:prSet presAssocID="{9C9F66F6-9F00-4DE4-91C3-F6D76ADDC167}" presName="Parent" presStyleLbl="node0" presStyleIdx="1" presStyleCnt="3" custLinFactNeighborX="16538" custLinFactNeighborY="493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E3A25-08E2-4B3A-9C12-19CD625BAC02}" type="pres">
      <dgm:prSet presAssocID="{4A96F825-0584-4F10-B228-EC9171E8C3F6}" presName="sibTrans" presStyleCnt="0"/>
      <dgm:spPr/>
    </dgm:pt>
    <dgm:pt modelId="{DDF52351-C90A-4298-B7AE-813BAF8CA4FA}" type="pres">
      <dgm:prSet presAssocID="{68F52EE0-7EA7-443A-884B-13D053BB8C27}" presName="composite" presStyleCnt="0"/>
      <dgm:spPr/>
    </dgm:pt>
    <dgm:pt modelId="{57E0823D-B233-4256-B442-8E938EC07F7E}" type="pres">
      <dgm:prSet presAssocID="{68F52EE0-7EA7-443A-884B-13D053BB8C27}" presName="Image" presStyleLbl="bgShp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817FDAC2-3069-4FD3-86B7-269B8C284847}" type="pres">
      <dgm:prSet presAssocID="{68F52EE0-7EA7-443A-884B-13D053BB8C27}" presName="Parent" presStyleLbl="node0" presStyleIdx="2" presStyleCnt="3" custLinFactNeighborX="84144" custLinFactNeighborY="116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E5FC42-D6E0-4BEF-A899-11889FA845BE}" srcId="{911030D2-DCCB-4010-86CB-309720C4DF0E}" destId="{68F52EE0-7EA7-443A-884B-13D053BB8C27}" srcOrd="2" destOrd="0" parTransId="{D3011208-EAD3-4759-87F6-C7A1C76802CC}" sibTransId="{C1D1D21A-D2CF-47D4-98B8-900EF9AB9A50}"/>
    <dgm:cxn modelId="{2CB9647D-C2A7-413C-8B13-16930D89981B}" type="presOf" srcId="{911030D2-DCCB-4010-86CB-309720C4DF0E}" destId="{FC29FABF-57EB-4FED-9BCD-40023A032FF8}" srcOrd="0" destOrd="0" presId="urn:microsoft.com/office/officeart/2008/layout/BendingPictureCaption"/>
    <dgm:cxn modelId="{10D24710-551C-41F5-8D9C-615518FE9662}" type="presOf" srcId="{9C9F66F6-9F00-4DE4-91C3-F6D76ADDC167}" destId="{EC98BCEA-5025-4EB7-98A7-2D2AE5F8B469}" srcOrd="0" destOrd="0" presId="urn:microsoft.com/office/officeart/2008/layout/BendingPictureCaption"/>
    <dgm:cxn modelId="{663C77C5-F957-4D7E-A018-A7898C4435C7}" type="presOf" srcId="{68F52EE0-7EA7-443A-884B-13D053BB8C27}" destId="{817FDAC2-3069-4FD3-86B7-269B8C284847}" srcOrd="0" destOrd="0" presId="urn:microsoft.com/office/officeart/2008/layout/BendingPictureCaption"/>
    <dgm:cxn modelId="{73B7ACB2-8F6C-4C32-8B9D-DB9F6D9E3921}" type="presOf" srcId="{AA9B5995-BBF4-465D-8D67-E1B75852E2BD}" destId="{ACDBF406-C2FC-402B-989B-9665C93485F8}" srcOrd="0" destOrd="0" presId="urn:microsoft.com/office/officeart/2008/layout/BendingPictureCaption"/>
    <dgm:cxn modelId="{12E7A209-D661-42CE-9FDE-FE142F82CA19}" srcId="{911030D2-DCCB-4010-86CB-309720C4DF0E}" destId="{AA9B5995-BBF4-465D-8D67-E1B75852E2BD}" srcOrd="0" destOrd="0" parTransId="{A109AAA6-BF2B-434B-BDF9-E6325474A2F9}" sibTransId="{04371D99-FAE4-49F9-8603-C04156D910B9}"/>
    <dgm:cxn modelId="{7F57FDB2-AA17-42BD-91DF-8417693D0B3C}" srcId="{911030D2-DCCB-4010-86CB-309720C4DF0E}" destId="{9C9F66F6-9F00-4DE4-91C3-F6D76ADDC167}" srcOrd="1" destOrd="0" parTransId="{D8E2BE8B-B986-4518-B11F-E733EEF2E86A}" sibTransId="{4A96F825-0584-4F10-B228-EC9171E8C3F6}"/>
    <dgm:cxn modelId="{5FD6FEB5-F017-4636-86AF-415410220128}" type="presParOf" srcId="{FC29FABF-57EB-4FED-9BCD-40023A032FF8}" destId="{38257545-C7B1-4A90-93AF-CC73273AC345}" srcOrd="0" destOrd="0" presId="urn:microsoft.com/office/officeart/2008/layout/BendingPictureCaption"/>
    <dgm:cxn modelId="{E1EE3484-FDEE-4A57-B0C0-51C9771C59F2}" type="presParOf" srcId="{38257545-C7B1-4A90-93AF-CC73273AC345}" destId="{23F3EAFD-5C35-4495-8C71-E97ECDD780CF}" srcOrd="0" destOrd="0" presId="urn:microsoft.com/office/officeart/2008/layout/BendingPictureCaption"/>
    <dgm:cxn modelId="{47A174FC-A838-4C10-8295-70FBFB97B52C}" type="presParOf" srcId="{38257545-C7B1-4A90-93AF-CC73273AC345}" destId="{ACDBF406-C2FC-402B-989B-9665C93485F8}" srcOrd="1" destOrd="0" presId="urn:microsoft.com/office/officeart/2008/layout/BendingPictureCaption"/>
    <dgm:cxn modelId="{8FE5B10C-BD60-43E6-9B95-48C3D2D4DD0A}" type="presParOf" srcId="{FC29FABF-57EB-4FED-9BCD-40023A032FF8}" destId="{DC7C6050-CD76-4C30-B355-169B78C2E426}" srcOrd="1" destOrd="0" presId="urn:microsoft.com/office/officeart/2008/layout/BendingPictureCaption"/>
    <dgm:cxn modelId="{2B9CF742-4492-43E9-ACB0-5B2DE9FEBECB}" type="presParOf" srcId="{FC29FABF-57EB-4FED-9BCD-40023A032FF8}" destId="{3ED24A35-F938-4B50-901E-13CE3D04783E}" srcOrd="2" destOrd="0" presId="urn:microsoft.com/office/officeart/2008/layout/BendingPictureCaption"/>
    <dgm:cxn modelId="{C9BC1BF7-BB25-47B7-BDEB-10FC8BEE3EC6}" type="presParOf" srcId="{3ED24A35-F938-4B50-901E-13CE3D04783E}" destId="{6557CFBF-444C-45E9-96F5-33909FACFEFC}" srcOrd="0" destOrd="0" presId="urn:microsoft.com/office/officeart/2008/layout/BendingPictureCaption"/>
    <dgm:cxn modelId="{D5B6D987-C4D0-477D-9B26-BD7359BE8A28}" type="presParOf" srcId="{3ED24A35-F938-4B50-901E-13CE3D04783E}" destId="{EC98BCEA-5025-4EB7-98A7-2D2AE5F8B469}" srcOrd="1" destOrd="0" presId="urn:microsoft.com/office/officeart/2008/layout/BendingPictureCaption"/>
    <dgm:cxn modelId="{1665BC53-AC2D-44F1-8CE8-5E982EA9F84D}" type="presParOf" srcId="{FC29FABF-57EB-4FED-9BCD-40023A032FF8}" destId="{201E3A25-08E2-4B3A-9C12-19CD625BAC02}" srcOrd="3" destOrd="0" presId="urn:microsoft.com/office/officeart/2008/layout/BendingPictureCaption"/>
    <dgm:cxn modelId="{1FE09575-680C-4C4C-A8D3-289D0EFD7881}" type="presParOf" srcId="{FC29FABF-57EB-4FED-9BCD-40023A032FF8}" destId="{DDF52351-C90A-4298-B7AE-813BAF8CA4FA}" srcOrd="4" destOrd="0" presId="urn:microsoft.com/office/officeart/2008/layout/BendingPictureCaption"/>
    <dgm:cxn modelId="{24F1D49C-96CA-4C09-9269-FA325FA095C3}" type="presParOf" srcId="{DDF52351-C90A-4298-B7AE-813BAF8CA4FA}" destId="{57E0823D-B233-4256-B442-8E938EC07F7E}" srcOrd="0" destOrd="0" presId="urn:microsoft.com/office/officeart/2008/layout/BendingPictureCaption"/>
    <dgm:cxn modelId="{CC443139-4BD7-45F8-AEA5-19CEE0D1D5AA}" type="presParOf" srcId="{DDF52351-C90A-4298-B7AE-813BAF8CA4FA}" destId="{817FDAC2-3069-4FD3-86B7-269B8C28484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ABE76F-B731-46D0-9165-DE0898FD85C1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</dgm:pt>
    <dgm:pt modelId="{86520BCD-B793-4B16-A0EA-9765335F918F}">
      <dgm:prSet phldrT="[Text]" custT="1"/>
      <dgm:spPr/>
      <dgm:t>
        <a:bodyPr/>
        <a:lstStyle/>
        <a:p>
          <a:r>
            <a:rPr lang="en-US" sz="8000" dirty="0" err="1" smtClean="0">
              <a:latin typeface="UTM Impact" panose="02040603050506020204" pitchFamily="18" charset="0"/>
            </a:rPr>
            <a:t>Máy</a:t>
          </a:r>
          <a:r>
            <a:rPr lang="en-US" sz="8000" dirty="0" smtClean="0">
              <a:latin typeface="UTM Impact" panose="02040603050506020204" pitchFamily="18" charset="0"/>
            </a:rPr>
            <a:t> </a:t>
          </a:r>
          <a:r>
            <a:rPr lang="en-US" sz="8000" dirty="0" err="1" smtClean="0">
              <a:latin typeface="UTM Impact" panose="02040603050506020204" pitchFamily="18" charset="0"/>
            </a:rPr>
            <a:t>gặt</a:t>
          </a:r>
          <a:endParaRPr lang="en-US" sz="8000" dirty="0">
            <a:latin typeface="UTM Impact" panose="02040603050506020204" pitchFamily="18" charset="0"/>
          </a:endParaRPr>
        </a:p>
      </dgm:t>
    </dgm:pt>
    <dgm:pt modelId="{4CA8A633-0B3A-4A1B-A3E2-DCE6A7902CB2}" type="parTrans" cxnId="{08DBCD26-EE1D-4886-863E-6FC35BAAB320}">
      <dgm:prSet/>
      <dgm:spPr/>
      <dgm:t>
        <a:bodyPr/>
        <a:lstStyle/>
        <a:p>
          <a:endParaRPr lang="en-US"/>
        </a:p>
      </dgm:t>
    </dgm:pt>
    <dgm:pt modelId="{FB666319-F254-4D8E-B9FE-F31BCC9EF5A5}" type="sibTrans" cxnId="{08DBCD26-EE1D-4886-863E-6FC35BAAB320}">
      <dgm:prSet/>
      <dgm:spPr/>
      <dgm:t>
        <a:bodyPr/>
        <a:lstStyle/>
        <a:p>
          <a:endParaRPr lang="en-US"/>
        </a:p>
      </dgm:t>
    </dgm:pt>
    <dgm:pt modelId="{56AC7315-C345-4A96-A791-BD774279372A}">
      <dgm:prSet phldrT="[Text]" custT="1"/>
      <dgm:spPr/>
      <dgm:t>
        <a:bodyPr/>
        <a:lstStyle/>
        <a:p>
          <a:r>
            <a:rPr lang="en-US" sz="8000" dirty="0" err="1" smtClean="0">
              <a:latin typeface="UTM Impact" panose="02040603050506020204" pitchFamily="18" charset="0"/>
            </a:rPr>
            <a:t>Máy</a:t>
          </a:r>
          <a:r>
            <a:rPr lang="en-US" sz="8000" dirty="0" smtClean="0">
              <a:latin typeface="UTM Impact" panose="02040603050506020204" pitchFamily="18" charset="0"/>
            </a:rPr>
            <a:t> </a:t>
          </a:r>
          <a:r>
            <a:rPr lang="en-US" sz="8000" dirty="0" err="1" smtClean="0">
              <a:latin typeface="UTM Impact" panose="02040603050506020204" pitchFamily="18" charset="0"/>
            </a:rPr>
            <a:t>cày</a:t>
          </a:r>
          <a:endParaRPr lang="en-US" sz="8000" dirty="0"/>
        </a:p>
      </dgm:t>
    </dgm:pt>
    <dgm:pt modelId="{BEE93CB9-ED15-45A5-9328-A0B40FAA45C3}" type="parTrans" cxnId="{85A4AB61-61CB-44B9-8D2F-DCB51E48D213}">
      <dgm:prSet/>
      <dgm:spPr/>
      <dgm:t>
        <a:bodyPr/>
        <a:lstStyle/>
        <a:p>
          <a:endParaRPr lang="en-US"/>
        </a:p>
      </dgm:t>
    </dgm:pt>
    <dgm:pt modelId="{1905860F-F938-4398-B278-6758138F01B3}" type="sibTrans" cxnId="{85A4AB61-61CB-44B9-8D2F-DCB51E48D213}">
      <dgm:prSet/>
      <dgm:spPr/>
      <dgm:t>
        <a:bodyPr/>
        <a:lstStyle/>
        <a:p>
          <a:endParaRPr lang="en-US"/>
        </a:p>
      </dgm:t>
    </dgm:pt>
    <dgm:pt modelId="{5D2BCC83-8F62-404F-A583-84FD4A30A936}" type="pres">
      <dgm:prSet presAssocID="{6EABE76F-B731-46D0-9165-DE0898FD85C1}" presName="Name0" presStyleCnt="0">
        <dgm:presLayoutVars>
          <dgm:dir/>
        </dgm:presLayoutVars>
      </dgm:prSet>
      <dgm:spPr/>
    </dgm:pt>
    <dgm:pt modelId="{B699B258-D0D5-4483-B647-DC545AE27A5F}" type="pres">
      <dgm:prSet presAssocID="{86520BCD-B793-4B16-A0EA-9765335F918F}" presName="composite" presStyleCnt="0"/>
      <dgm:spPr/>
    </dgm:pt>
    <dgm:pt modelId="{A38E2919-71FA-40C6-9AF9-318FA94A51D2}" type="pres">
      <dgm:prSet presAssocID="{86520BCD-B793-4B16-A0EA-9765335F918F}" presName="rect2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61BEC9-0A36-4A5E-BF21-206113CA39DF}" type="pres">
      <dgm:prSet presAssocID="{86520BCD-B793-4B16-A0EA-9765335F918F}" presName="rect1" presStyleLbl="align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3EA4D4D-3221-4DDE-ABCB-1C57C125CB4D}" type="pres">
      <dgm:prSet presAssocID="{FB666319-F254-4D8E-B9FE-F31BCC9EF5A5}" presName="sibTrans" presStyleCnt="0"/>
      <dgm:spPr/>
    </dgm:pt>
    <dgm:pt modelId="{7EC74810-75B4-4D94-99D0-4CA5AD20140B}" type="pres">
      <dgm:prSet presAssocID="{56AC7315-C345-4A96-A791-BD774279372A}" presName="composite" presStyleCnt="0"/>
      <dgm:spPr/>
    </dgm:pt>
    <dgm:pt modelId="{AC8C0F8B-5A04-42C3-8826-94273D8B7751}" type="pres">
      <dgm:prSet presAssocID="{56AC7315-C345-4A96-A791-BD774279372A}" presName="rect2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F14D56-20D5-463C-A8EF-FE20618117C1}" type="pres">
      <dgm:prSet presAssocID="{56AC7315-C345-4A96-A791-BD774279372A}" presName="rect1" presStyleLbl="align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08DBCD26-EE1D-4886-863E-6FC35BAAB320}" srcId="{6EABE76F-B731-46D0-9165-DE0898FD85C1}" destId="{86520BCD-B793-4B16-A0EA-9765335F918F}" srcOrd="0" destOrd="0" parTransId="{4CA8A633-0B3A-4A1B-A3E2-DCE6A7902CB2}" sibTransId="{FB666319-F254-4D8E-B9FE-F31BCC9EF5A5}"/>
    <dgm:cxn modelId="{48D4C121-5C14-4184-A317-068061718C4D}" type="presOf" srcId="{86520BCD-B793-4B16-A0EA-9765335F918F}" destId="{A38E2919-71FA-40C6-9AF9-318FA94A51D2}" srcOrd="0" destOrd="0" presId="urn:microsoft.com/office/officeart/2008/layout/PictureGrid"/>
    <dgm:cxn modelId="{7C113836-80FE-4897-9538-5783AD50F54F}" type="presOf" srcId="{6EABE76F-B731-46D0-9165-DE0898FD85C1}" destId="{5D2BCC83-8F62-404F-A583-84FD4A30A936}" srcOrd="0" destOrd="0" presId="urn:microsoft.com/office/officeart/2008/layout/PictureGrid"/>
    <dgm:cxn modelId="{0F3E65DB-1EB2-40A4-AD6E-4885674DBDED}" type="presOf" srcId="{56AC7315-C345-4A96-A791-BD774279372A}" destId="{AC8C0F8B-5A04-42C3-8826-94273D8B7751}" srcOrd="0" destOrd="0" presId="urn:microsoft.com/office/officeart/2008/layout/PictureGrid"/>
    <dgm:cxn modelId="{85A4AB61-61CB-44B9-8D2F-DCB51E48D213}" srcId="{6EABE76F-B731-46D0-9165-DE0898FD85C1}" destId="{56AC7315-C345-4A96-A791-BD774279372A}" srcOrd="1" destOrd="0" parTransId="{BEE93CB9-ED15-45A5-9328-A0B40FAA45C3}" sibTransId="{1905860F-F938-4398-B278-6758138F01B3}"/>
    <dgm:cxn modelId="{98944F8D-247D-40DA-95CD-E8C7679872CA}" type="presParOf" srcId="{5D2BCC83-8F62-404F-A583-84FD4A30A936}" destId="{B699B258-D0D5-4483-B647-DC545AE27A5F}" srcOrd="0" destOrd="0" presId="urn:microsoft.com/office/officeart/2008/layout/PictureGrid"/>
    <dgm:cxn modelId="{E76E846D-2142-4E3A-A5EE-889B52A253C3}" type="presParOf" srcId="{B699B258-D0D5-4483-B647-DC545AE27A5F}" destId="{A38E2919-71FA-40C6-9AF9-318FA94A51D2}" srcOrd="0" destOrd="0" presId="urn:microsoft.com/office/officeart/2008/layout/PictureGrid"/>
    <dgm:cxn modelId="{036BC0F3-95EE-4226-8DD0-FD96A7C1D555}" type="presParOf" srcId="{B699B258-D0D5-4483-B647-DC545AE27A5F}" destId="{2F61BEC9-0A36-4A5E-BF21-206113CA39DF}" srcOrd="1" destOrd="0" presId="urn:microsoft.com/office/officeart/2008/layout/PictureGrid"/>
    <dgm:cxn modelId="{FC19C9E0-C783-417B-87C5-0D88D4037F26}" type="presParOf" srcId="{5D2BCC83-8F62-404F-A583-84FD4A30A936}" destId="{63EA4D4D-3221-4DDE-ABCB-1C57C125CB4D}" srcOrd="1" destOrd="0" presId="urn:microsoft.com/office/officeart/2008/layout/PictureGrid"/>
    <dgm:cxn modelId="{07D6CD7F-A911-46F3-8BE8-3C6A7B6291FF}" type="presParOf" srcId="{5D2BCC83-8F62-404F-A583-84FD4A30A936}" destId="{7EC74810-75B4-4D94-99D0-4CA5AD20140B}" srcOrd="2" destOrd="0" presId="urn:microsoft.com/office/officeart/2008/layout/PictureGrid"/>
    <dgm:cxn modelId="{47645D3D-CAB6-4ED3-8381-FA1ACAC1EE6D}" type="presParOf" srcId="{7EC74810-75B4-4D94-99D0-4CA5AD20140B}" destId="{AC8C0F8B-5A04-42C3-8826-94273D8B7751}" srcOrd="0" destOrd="0" presId="urn:microsoft.com/office/officeart/2008/layout/PictureGrid"/>
    <dgm:cxn modelId="{EA0B82E2-5373-4780-98D6-A9E3C3EC7871}" type="presParOf" srcId="{7EC74810-75B4-4D94-99D0-4CA5AD20140B}" destId="{C7F14D56-20D5-463C-A8EF-FE20618117C1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D076EB-B7BE-4E13-9BB2-3AC23FD8323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/>
      <dgm:spPr/>
    </dgm:pt>
    <dgm:pt modelId="{91738406-0CEC-4C05-AEBA-932546876FF1}">
      <dgm:prSet phldrT="[Text]" phldr="1"/>
      <dgm:spPr/>
      <dgm:t>
        <a:bodyPr/>
        <a:lstStyle/>
        <a:p>
          <a:endParaRPr lang="en-US"/>
        </a:p>
      </dgm:t>
    </dgm:pt>
    <dgm:pt modelId="{A5E62AAC-FF52-400D-877B-6C70CA4B5FA3}" type="parTrans" cxnId="{4FE965EB-B8E5-40BC-9868-7F038E8C61DC}">
      <dgm:prSet/>
      <dgm:spPr/>
      <dgm:t>
        <a:bodyPr/>
        <a:lstStyle/>
        <a:p>
          <a:endParaRPr lang="en-US"/>
        </a:p>
      </dgm:t>
    </dgm:pt>
    <dgm:pt modelId="{D7D6ADA9-11EA-46A3-B01B-44BB3701D918}" type="sibTrans" cxnId="{4FE965EB-B8E5-40BC-9868-7F038E8C61DC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US"/>
        </a:p>
      </dgm:t>
    </dgm:pt>
    <dgm:pt modelId="{5025D4A7-C9F8-490D-9E4C-87EB6064CC34}">
      <dgm:prSet phldrT="[Text]" phldr="1"/>
      <dgm:spPr/>
      <dgm:t>
        <a:bodyPr/>
        <a:lstStyle/>
        <a:p>
          <a:endParaRPr lang="en-US"/>
        </a:p>
      </dgm:t>
    </dgm:pt>
    <dgm:pt modelId="{FABC522A-A0D7-4BAE-B5D1-B46F101FC086}" type="parTrans" cxnId="{B590B3D2-7AC1-477B-B501-754B664A026F}">
      <dgm:prSet/>
      <dgm:spPr/>
      <dgm:t>
        <a:bodyPr/>
        <a:lstStyle/>
        <a:p>
          <a:endParaRPr lang="en-US"/>
        </a:p>
      </dgm:t>
    </dgm:pt>
    <dgm:pt modelId="{82295636-41E4-42B6-B37C-D6101452B8DC}" type="sibTrans" cxnId="{B590B3D2-7AC1-477B-B501-754B664A026F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US"/>
        </a:p>
      </dgm:t>
    </dgm:pt>
    <dgm:pt modelId="{70FE6DA5-3546-4A3C-938B-8CBC798C4605}">
      <dgm:prSet phldrT="[Text]" phldr="1"/>
      <dgm:spPr/>
      <dgm:t>
        <a:bodyPr/>
        <a:lstStyle/>
        <a:p>
          <a:endParaRPr lang="en-US"/>
        </a:p>
      </dgm:t>
    </dgm:pt>
    <dgm:pt modelId="{23A60574-4EB6-44E5-BF3E-56CF62DA2327}" type="parTrans" cxnId="{22B4910F-123B-4D7D-90C7-B2CB995870AC}">
      <dgm:prSet/>
      <dgm:spPr/>
      <dgm:t>
        <a:bodyPr/>
        <a:lstStyle/>
        <a:p>
          <a:endParaRPr lang="en-US"/>
        </a:p>
      </dgm:t>
    </dgm:pt>
    <dgm:pt modelId="{052237A0-0D5A-4591-BD81-08AD5B63B904}" type="sibTrans" cxnId="{22B4910F-123B-4D7D-90C7-B2CB995870AC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en-US"/>
        </a:p>
      </dgm:t>
    </dgm:pt>
    <dgm:pt modelId="{A2B70873-5550-468A-8936-6CED204B1EB3}" type="pres">
      <dgm:prSet presAssocID="{14D076EB-B7BE-4E13-9BB2-3AC23FD8323A}" presName="Name0" presStyleCnt="0">
        <dgm:presLayoutVars>
          <dgm:chMax val="7"/>
          <dgm:chPref val="7"/>
          <dgm:dir/>
        </dgm:presLayoutVars>
      </dgm:prSet>
      <dgm:spPr/>
    </dgm:pt>
    <dgm:pt modelId="{C7E4BA78-E167-4592-9999-C3DEC311A22E}" type="pres">
      <dgm:prSet presAssocID="{14D076EB-B7BE-4E13-9BB2-3AC23FD8323A}" presName="Name1" presStyleCnt="0"/>
      <dgm:spPr/>
    </dgm:pt>
    <dgm:pt modelId="{9889C951-D8EF-4600-A421-4C45ED535A0F}" type="pres">
      <dgm:prSet presAssocID="{D7D6ADA9-11EA-46A3-B01B-44BB3701D918}" presName="picture_1" presStyleCnt="0"/>
      <dgm:spPr/>
    </dgm:pt>
    <dgm:pt modelId="{B65974D9-D3E6-4AC7-95FA-084FA4CC924C}" type="pres">
      <dgm:prSet presAssocID="{D7D6ADA9-11EA-46A3-B01B-44BB3701D918}" presName="pictureRepeatNode" presStyleLbl="alignImgPlace1" presStyleIdx="0" presStyleCnt="3" custLinFactNeighborX="10737" custLinFactNeighborY="735"/>
      <dgm:spPr/>
      <dgm:t>
        <a:bodyPr/>
        <a:lstStyle/>
        <a:p>
          <a:endParaRPr lang="en-US"/>
        </a:p>
      </dgm:t>
    </dgm:pt>
    <dgm:pt modelId="{8AD7BC13-DBA3-44C4-B968-956489DE375F}" type="pres">
      <dgm:prSet presAssocID="{91738406-0CEC-4C05-AEBA-932546876FF1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F22857-C497-4A1B-BBCF-B2B22BBD5ED7}" type="pres">
      <dgm:prSet presAssocID="{82295636-41E4-42B6-B37C-D6101452B8DC}" presName="picture_2" presStyleCnt="0"/>
      <dgm:spPr/>
    </dgm:pt>
    <dgm:pt modelId="{8C99C909-52E3-4F86-91F7-75E663224513}" type="pres">
      <dgm:prSet presAssocID="{82295636-41E4-42B6-B37C-D6101452B8DC}" presName="pictureRepeatNode" presStyleLbl="alignImgPlace1" presStyleIdx="1" presStyleCnt="3" custLinFactNeighborX="21651" custLinFactNeighborY="1961"/>
      <dgm:spPr/>
      <dgm:t>
        <a:bodyPr/>
        <a:lstStyle/>
        <a:p>
          <a:endParaRPr lang="en-US"/>
        </a:p>
      </dgm:t>
    </dgm:pt>
    <dgm:pt modelId="{BBE021D4-F809-493E-B85C-8ECBE75E201C}" type="pres">
      <dgm:prSet presAssocID="{5025D4A7-C9F8-490D-9E4C-87EB6064CC34}" presName="line_2" presStyleLbl="parChTrans1D1" presStyleIdx="0" presStyleCnt="2"/>
      <dgm:spPr/>
    </dgm:pt>
    <dgm:pt modelId="{AB55D7F2-3548-4449-829D-4D771FB726A0}" type="pres">
      <dgm:prSet presAssocID="{5025D4A7-C9F8-490D-9E4C-87EB6064CC34}" presName="textparent_2" presStyleLbl="node1" presStyleIdx="0" presStyleCnt="0"/>
      <dgm:spPr/>
    </dgm:pt>
    <dgm:pt modelId="{F397BB64-8B7A-4D60-B26B-79D4D414AEF9}" type="pres">
      <dgm:prSet presAssocID="{5025D4A7-C9F8-490D-9E4C-87EB6064CC34}" presName="text_2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E408F-627C-4ACB-AF6D-B32D06EBCA0F}" type="pres">
      <dgm:prSet presAssocID="{052237A0-0D5A-4591-BD81-08AD5B63B904}" presName="picture_3" presStyleCnt="0"/>
      <dgm:spPr/>
    </dgm:pt>
    <dgm:pt modelId="{67A8FAE0-4A75-4FB0-86D6-ADBA045BE081}" type="pres">
      <dgm:prSet presAssocID="{052237A0-0D5A-4591-BD81-08AD5B63B904}" presName="pictureRepeatNode" presStyleLbl="alignImgPlace1" presStyleIdx="2" presStyleCnt="3" custLinFactNeighborX="23612"/>
      <dgm:spPr/>
      <dgm:t>
        <a:bodyPr/>
        <a:lstStyle/>
        <a:p>
          <a:endParaRPr lang="en-US"/>
        </a:p>
      </dgm:t>
    </dgm:pt>
    <dgm:pt modelId="{CAE20342-25CA-45F8-91A9-BDACB42F5FF0}" type="pres">
      <dgm:prSet presAssocID="{70FE6DA5-3546-4A3C-938B-8CBC798C4605}" presName="line_3" presStyleLbl="parChTrans1D1" presStyleIdx="1" presStyleCnt="2"/>
      <dgm:spPr/>
    </dgm:pt>
    <dgm:pt modelId="{32315E4B-CF8A-45D5-AA89-4FA7DF620CD4}" type="pres">
      <dgm:prSet presAssocID="{70FE6DA5-3546-4A3C-938B-8CBC798C4605}" presName="textparent_3" presStyleLbl="node1" presStyleIdx="0" presStyleCnt="0"/>
      <dgm:spPr/>
    </dgm:pt>
    <dgm:pt modelId="{6A4FC737-16D0-449F-BF37-82B527D0457E}" type="pres">
      <dgm:prSet presAssocID="{70FE6DA5-3546-4A3C-938B-8CBC798C4605}" presName="text_3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B4910F-123B-4D7D-90C7-B2CB995870AC}" srcId="{14D076EB-B7BE-4E13-9BB2-3AC23FD8323A}" destId="{70FE6DA5-3546-4A3C-938B-8CBC798C4605}" srcOrd="2" destOrd="0" parTransId="{23A60574-4EB6-44E5-BF3E-56CF62DA2327}" sibTransId="{052237A0-0D5A-4591-BD81-08AD5B63B904}"/>
    <dgm:cxn modelId="{093352A6-37B7-4A8F-8F44-B8DC1EDB7C73}" type="presOf" srcId="{14D076EB-B7BE-4E13-9BB2-3AC23FD8323A}" destId="{A2B70873-5550-468A-8936-6CED204B1EB3}" srcOrd="0" destOrd="0" presId="urn:microsoft.com/office/officeart/2008/layout/CircularPictureCallout"/>
    <dgm:cxn modelId="{B9BA5EA0-4883-4492-B67B-81B781010CA9}" type="presOf" srcId="{91738406-0CEC-4C05-AEBA-932546876FF1}" destId="{8AD7BC13-DBA3-44C4-B968-956489DE375F}" srcOrd="0" destOrd="0" presId="urn:microsoft.com/office/officeart/2008/layout/CircularPictureCallout"/>
    <dgm:cxn modelId="{B590B3D2-7AC1-477B-B501-754B664A026F}" srcId="{14D076EB-B7BE-4E13-9BB2-3AC23FD8323A}" destId="{5025D4A7-C9F8-490D-9E4C-87EB6064CC34}" srcOrd="1" destOrd="0" parTransId="{FABC522A-A0D7-4BAE-B5D1-B46F101FC086}" sibTransId="{82295636-41E4-42B6-B37C-D6101452B8DC}"/>
    <dgm:cxn modelId="{084B2979-E91F-43F3-9B97-A134127FF171}" type="presOf" srcId="{82295636-41E4-42B6-B37C-D6101452B8DC}" destId="{8C99C909-52E3-4F86-91F7-75E663224513}" srcOrd="0" destOrd="0" presId="urn:microsoft.com/office/officeart/2008/layout/CircularPictureCallout"/>
    <dgm:cxn modelId="{B62F95FA-214A-4F6F-810E-02787C918C27}" type="presOf" srcId="{5025D4A7-C9F8-490D-9E4C-87EB6064CC34}" destId="{F397BB64-8B7A-4D60-B26B-79D4D414AEF9}" srcOrd="0" destOrd="0" presId="urn:microsoft.com/office/officeart/2008/layout/CircularPictureCallout"/>
    <dgm:cxn modelId="{AA1674C6-28AE-41E9-9DAD-E44FD2DE2F17}" type="presOf" srcId="{70FE6DA5-3546-4A3C-938B-8CBC798C4605}" destId="{6A4FC737-16D0-449F-BF37-82B527D0457E}" srcOrd="0" destOrd="0" presId="urn:microsoft.com/office/officeart/2008/layout/CircularPictureCallout"/>
    <dgm:cxn modelId="{F47FB5C9-5103-44F7-9726-B22B0198ECB6}" type="presOf" srcId="{052237A0-0D5A-4591-BD81-08AD5B63B904}" destId="{67A8FAE0-4A75-4FB0-86D6-ADBA045BE081}" srcOrd="0" destOrd="0" presId="urn:microsoft.com/office/officeart/2008/layout/CircularPictureCallout"/>
    <dgm:cxn modelId="{4FE965EB-B8E5-40BC-9868-7F038E8C61DC}" srcId="{14D076EB-B7BE-4E13-9BB2-3AC23FD8323A}" destId="{91738406-0CEC-4C05-AEBA-932546876FF1}" srcOrd="0" destOrd="0" parTransId="{A5E62AAC-FF52-400D-877B-6C70CA4B5FA3}" sibTransId="{D7D6ADA9-11EA-46A3-B01B-44BB3701D918}"/>
    <dgm:cxn modelId="{72208AEA-B926-4318-ABD3-A4EB8ADB331E}" type="presOf" srcId="{D7D6ADA9-11EA-46A3-B01B-44BB3701D918}" destId="{B65974D9-D3E6-4AC7-95FA-084FA4CC924C}" srcOrd="0" destOrd="0" presId="urn:microsoft.com/office/officeart/2008/layout/CircularPictureCallout"/>
    <dgm:cxn modelId="{318F521B-0B3E-4432-8A2F-B7BE6B944305}" type="presParOf" srcId="{A2B70873-5550-468A-8936-6CED204B1EB3}" destId="{C7E4BA78-E167-4592-9999-C3DEC311A22E}" srcOrd="0" destOrd="0" presId="urn:microsoft.com/office/officeart/2008/layout/CircularPictureCallout"/>
    <dgm:cxn modelId="{97010F6B-6584-4F92-8C34-4CEA8BF58ABA}" type="presParOf" srcId="{C7E4BA78-E167-4592-9999-C3DEC311A22E}" destId="{9889C951-D8EF-4600-A421-4C45ED535A0F}" srcOrd="0" destOrd="0" presId="urn:microsoft.com/office/officeart/2008/layout/CircularPictureCallout"/>
    <dgm:cxn modelId="{982F5BF0-D9F9-4977-BA19-4A475BF4BFFE}" type="presParOf" srcId="{9889C951-D8EF-4600-A421-4C45ED535A0F}" destId="{B65974D9-D3E6-4AC7-95FA-084FA4CC924C}" srcOrd="0" destOrd="0" presId="urn:microsoft.com/office/officeart/2008/layout/CircularPictureCallout"/>
    <dgm:cxn modelId="{AE27E918-D463-4F41-A537-5B505DA7F2BB}" type="presParOf" srcId="{C7E4BA78-E167-4592-9999-C3DEC311A22E}" destId="{8AD7BC13-DBA3-44C4-B968-956489DE375F}" srcOrd="1" destOrd="0" presId="urn:microsoft.com/office/officeart/2008/layout/CircularPictureCallout"/>
    <dgm:cxn modelId="{FA9F9D53-2D21-42F2-B553-5B71323B0617}" type="presParOf" srcId="{C7E4BA78-E167-4592-9999-C3DEC311A22E}" destId="{BFF22857-C497-4A1B-BBCF-B2B22BBD5ED7}" srcOrd="2" destOrd="0" presId="urn:microsoft.com/office/officeart/2008/layout/CircularPictureCallout"/>
    <dgm:cxn modelId="{CE7A2C94-0E41-4701-96E8-E27A6691F24C}" type="presParOf" srcId="{BFF22857-C497-4A1B-BBCF-B2B22BBD5ED7}" destId="{8C99C909-52E3-4F86-91F7-75E663224513}" srcOrd="0" destOrd="0" presId="urn:microsoft.com/office/officeart/2008/layout/CircularPictureCallout"/>
    <dgm:cxn modelId="{F01871B5-DC4D-456A-9C99-A8053FA9BD92}" type="presParOf" srcId="{C7E4BA78-E167-4592-9999-C3DEC311A22E}" destId="{BBE021D4-F809-493E-B85C-8ECBE75E201C}" srcOrd="3" destOrd="0" presId="urn:microsoft.com/office/officeart/2008/layout/CircularPictureCallout"/>
    <dgm:cxn modelId="{A57EB3BA-8636-4ED9-9F72-15FA605485C7}" type="presParOf" srcId="{C7E4BA78-E167-4592-9999-C3DEC311A22E}" destId="{AB55D7F2-3548-4449-829D-4D771FB726A0}" srcOrd="4" destOrd="0" presId="urn:microsoft.com/office/officeart/2008/layout/CircularPictureCallout"/>
    <dgm:cxn modelId="{22269827-2193-4467-8DBD-7858C0491CA9}" type="presParOf" srcId="{AB55D7F2-3548-4449-829D-4D771FB726A0}" destId="{F397BB64-8B7A-4D60-B26B-79D4D414AEF9}" srcOrd="0" destOrd="0" presId="urn:microsoft.com/office/officeart/2008/layout/CircularPictureCallout"/>
    <dgm:cxn modelId="{2F9FF623-9B39-465E-8A91-091A4CF9F644}" type="presParOf" srcId="{C7E4BA78-E167-4592-9999-C3DEC311A22E}" destId="{A27E408F-627C-4ACB-AF6D-B32D06EBCA0F}" srcOrd="5" destOrd="0" presId="urn:microsoft.com/office/officeart/2008/layout/CircularPictureCallout"/>
    <dgm:cxn modelId="{AEC76FE7-2C6D-459A-9FAB-A25C080E16FD}" type="presParOf" srcId="{A27E408F-627C-4ACB-AF6D-B32D06EBCA0F}" destId="{67A8FAE0-4A75-4FB0-86D6-ADBA045BE081}" srcOrd="0" destOrd="0" presId="urn:microsoft.com/office/officeart/2008/layout/CircularPictureCallout"/>
    <dgm:cxn modelId="{04E21E25-7286-4393-8BA0-0C3CB165DD1B}" type="presParOf" srcId="{C7E4BA78-E167-4592-9999-C3DEC311A22E}" destId="{CAE20342-25CA-45F8-91A9-BDACB42F5FF0}" srcOrd="6" destOrd="0" presId="urn:microsoft.com/office/officeart/2008/layout/CircularPictureCallout"/>
    <dgm:cxn modelId="{D17C31AB-BC2C-45B3-BE2C-3E5386559631}" type="presParOf" srcId="{C7E4BA78-E167-4592-9999-C3DEC311A22E}" destId="{32315E4B-CF8A-45D5-AA89-4FA7DF620CD4}" srcOrd="7" destOrd="0" presId="urn:microsoft.com/office/officeart/2008/layout/CircularPictureCallout"/>
    <dgm:cxn modelId="{51B12406-6827-4503-B8DA-170678BC1F0F}" type="presParOf" srcId="{32315E4B-CF8A-45D5-AA89-4FA7DF620CD4}" destId="{6A4FC737-16D0-449F-BF37-82B527D0457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E881E-DEE2-47C2-A92C-B31C461AC3FE}">
      <dsp:nvSpPr>
        <dsp:cNvPr id="0" name=""/>
        <dsp:cNvSpPr/>
      </dsp:nvSpPr>
      <dsp:spPr>
        <a:xfrm>
          <a:off x="2399513" y="96626"/>
          <a:ext cx="4181504" cy="6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133350" bIns="0" numCol="1" spcCol="1270" anchor="b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Cuốc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đất</a:t>
          </a:r>
          <a:endParaRPr lang="en-US" sz="3500" kern="1200" dirty="0"/>
        </a:p>
      </dsp:txBody>
      <dsp:txXfrm>
        <a:off x="2399513" y="96626"/>
        <a:ext cx="4181504" cy="627225"/>
      </dsp:txXfrm>
    </dsp:sp>
    <dsp:sp modelId="{79BA68BC-0B64-4567-B4D8-F85E13ADE73E}">
      <dsp:nvSpPr>
        <dsp:cNvPr id="0" name=""/>
        <dsp:cNvSpPr/>
      </dsp:nvSpPr>
      <dsp:spPr>
        <a:xfrm>
          <a:off x="2399513" y="848169"/>
          <a:ext cx="4181504" cy="41815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6AA69-918D-43AB-8162-69900C214DE3}">
      <dsp:nvSpPr>
        <dsp:cNvPr id="0" name=""/>
        <dsp:cNvSpPr/>
      </dsp:nvSpPr>
      <dsp:spPr>
        <a:xfrm>
          <a:off x="7023037" y="96626"/>
          <a:ext cx="4181504" cy="6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133350" bIns="0" numCol="1" spcCol="1270" anchor="b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Cào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ruộng</a:t>
          </a:r>
          <a:endParaRPr lang="en-US" sz="3500" kern="1200" dirty="0"/>
        </a:p>
      </dsp:txBody>
      <dsp:txXfrm>
        <a:off x="7023037" y="96626"/>
        <a:ext cx="4181504" cy="627225"/>
      </dsp:txXfrm>
    </dsp:sp>
    <dsp:sp modelId="{A643DAA6-CF30-49FF-BBD0-53FE47266666}">
      <dsp:nvSpPr>
        <dsp:cNvPr id="0" name=""/>
        <dsp:cNvSpPr/>
      </dsp:nvSpPr>
      <dsp:spPr>
        <a:xfrm>
          <a:off x="7023037" y="848169"/>
          <a:ext cx="4181504" cy="418150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71DA68-705D-4278-957F-A1A5A83C54C0}">
      <dsp:nvSpPr>
        <dsp:cNvPr id="0" name=""/>
        <dsp:cNvSpPr/>
      </dsp:nvSpPr>
      <dsp:spPr>
        <a:xfrm>
          <a:off x="11646561" y="96626"/>
          <a:ext cx="4181504" cy="6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133350" bIns="0" numCol="1" spcCol="1270" anchor="b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Cấy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lúa</a:t>
          </a:r>
          <a:endParaRPr lang="en-US" sz="3500" kern="1200" dirty="0"/>
        </a:p>
      </dsp:txBody>
      <dsp:txXfrm>
        <a:off x="11646561" y="96626"/>
        <a:ext cx="4181504" cy="627225"/>
      </dsp:txXfrm>
    </dsp:sp>
    <dsp:sp modelId="{CC536541-B2F6-4D00-A160-3177D8C9BAA8}">
      <dsp:nvSpPr>
        <dsp:cNvPr id="0" name=""/>
        <dsp:cNvSpPr/>
      </dsp:nvSpPr>
      <dsp:spPr>
        <a:xfrm>
          <a:off x="11646561" y="848169"/>
          <a:ext cx="4181504" cy="41815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0D7B3A-243D-480F-8B82-48B64B683ED8}">
      <dsp:nvSpPr>
        <dsp:cNvPr id="0" name=""/>
        <dsp:cNvSpPr/>
      </dsp:nvSpPr>
      <dsp:spPr>
        <a:xfrm>
          <a:off x="2399513" y="5447825"/>
          <a:ext cx="4181504" cy="6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133350" bIns="0" numCol="1" spcCol="1270" anchor="b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Trừ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sâu</a:t>
          </a:r>
          <a:endParaRPr lang="en-US" sz="3500" kern="1200" dirty="0"/>
        </a:p>
      </dsp:txBody>
      <dsp:txXfrm>
        <a:off x="2399513" y="5447825"/>
        <a:ext cx="4181504" cy="627225"/>
      </dsp:txXfrm>
    </dsp:sp>
    <dsp:sp modelId="{3E291B55-0843-4D4A-9893-A7EF7237F784}">
      <dsp:nvSpPr>
        <dsp:cNvPr id="0" name=""/>
        <dsp:cNvSpPr/>
      </dsp:nvSpPr>
      <dsp:spPr>
        <a:xfrm>
          <a:off x="2399513" y="6199368"/>
          <a:ext cx="4181504" cy="418150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F9E05-F6ED-4552-8285-EE00F705C6BB}">
      <dsp:nvSpPr>
        <dsp:cNvPr id="0" name=""/>
        <dsp:cNvSpPr/>
      </dsp:nvSpPr>
      <dsp:spPr>
        <a:xfrm>
          <a:off x="7023037" y="5447825"/>
          <a:ext cx="4181504" cy="6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133350" bIns="0" numCol="1" spcCol="1270" anchor="b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 smtClean="0"/>
            <a:t>Bón</a:t>
          </a:r>
          <a:r>
            <a:rPr lang="en-US" sz="3500" kern="1200" dirty="0" smtClean="0"/>
            <a:t> </a:t>
          </a:r>
          <a:r>
            <a:rPr lang="en-US" sz="3500" kern="1200" dirty="0" err="1" smtClean="0"/>
            <a:t>phân</a:t>
          </a:r>
          <a:endParaRPr lang="en-US" sz="3500" kern="1200" dirty="0"/>
        </a:p>
      </dsp:txBody>
      <dsp:txXfrm>
        <a:off x="7023037" y="5447825"/>
        <a:ext cx="4181504" cy="627225"/>
      </dsp:txXfrm>
    </dsp:sp>
    <dsp:sp modelId="{F7ADE16A-3FC1-48C7-BC38-91CDAA01CFD8}">
      <dsp:nvSpPr>
        <dsp:cNvPr id="0" name=""/>
        <dsp:cNvSpPr/>
      </dsp:nvSpPr>
      <dsp:spPr>
        <a:xfrm>
          <a:off x="11734715" y="6228890"/>
          <a:ext cx="4181504" cy="418150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1E729-F1FD-4871-9E5C-52BF48709852}">
      <dsp:nvSpPr>
        <dsp:cNvPr id="0" name=""/>
        <dsp:cNvSpPr/>
      </dsp:nvSpPr>
      <dsp:spPr>
        <a:xfrm>
          <a:off x="11646561" y="5447825"/>
          <a:ext cx="4181504" cy="6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3350" rIns="133350" bIns="0" numCol="1" spcCol="1270" anchor="b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Thu </a:t>
          </a:r>
          <a:r>
            <a:rPr lang="en-US" sz="3500" kern="1200" dirty="0" err="1" smtClean="0"/>
            <a:t>hoạch</a:t>
          </a:r>
          <a:endParaRPr lang="en-US" sz="3500" kern="1200" dirty="0"/>
        </a:p>
      </dsp:txBody>
      <dsp:txXfrm>
        <a:off x="11646561" y="5447825"/>
        <a:ext cx="4181504" cy="627225"/>
      </dsp:txXfrm>
    </dsp:sp>
    <dsp:sp modelId="{BE014084-123F-45EA-9E59-13BD38BFE751}">
      <dsp:nvSpPr>
        <dsp:cNvPr id="0" name=""/>
        <dsp:cNvSpPr/>
      </dsp:nvSpPr>
      <dsp:spPr>
        <a:xfrm>
          <a:off x="7054057" y="6156884"/>
          <a:ext cx="4181504" cy="4181504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E3B8F-DFB1-49FA-BD95-1606AFE0513F}">
      <dsp:nvSpPr>
        <dsp:cNvPr id="0" name=""/>
        <dsp:cNvSpPr/>
      </dsp:nvSpPr>
      <dsp:spPr>
        <a:xfrm>
          <a:off x="5573115" y="5010149"/>
          <a:ext cx="848563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9EE124-F410-4333-9897-2AB154A14564}">
      <dsp:nvSpPr>
        <dsp:cNvPr id="0" name=""/>
        <dsp:cNvSpPr/>
      </dsp:nvSpPr>
      <dsp:spPr>
        <a:xfrm>
          <a:off x="1153515" y="590549"/>
          <a:ext cx="8839200" cy="88392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39EAAE-953B-484F-B5B0-EF3156E6E65F}">
      <dsp:nvSpPr>
        <dsp:cNvPr id="0" name=""/>
        <dsp:cNvSpPr/>
      </dsp:nvSpPr>
      <dsp:spPr>
        <a:xfrm>
          <a:off x="2744571" y="5284165"/>
          <a:ext cx="5657088" cy="291693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err="1" smtClean="0">
              <a:solidFill>
                <a:srgbClr val="002060"/>
              </a:solidFill>
              <a:latin typeface="UTM Impact" panose="02040603050506020204" pitchFamily="18" charset="0"/>
            </a:rPr>
            <a:t>Phơi</a:t>
          </a:r>
          <a:r>
            <a:rPr lang="en-US" sz="6500" kern="1200" dirty="0" smtClean="0">
              <a:solidFill>
                <a:srgbClr val="002060"/>
              </a:solidFill>
              <a:latin typeface="UTM Impact" panose="02040603050506020204" pitchFamily="18" charset="0"/>
            </a:rPr>
            <a:t> </a:t>
          </a:r>
          <a:r>
            <a:rPr lang="en-US" sz="6500" kern="1200" dirty="0" err="1" smtClean="0">
              <a:solidFill>
                <a:srgbClr val="002060"/>
              </a:solidFill>
              <a:latin typeface="UTM Impact" panose="02040603050506020204" pitchFamily="18" charset="0"/>
            </a:rPr>
            <a:t>thóc</a:t>
          </a:r>
          <a:endParaRPr lang="en-US" sz="6500" kern="1200" dirty="0">
            <a:solidFill>
              <a:srgbClr val="002060"/>
            </a:solidFill>
            <a:latin typeface="UTM Impact" panose="02040603050506020204" pitchFamily="18" charset="0"/>
          </a:endParaRPr>
        </a:p>
      </dsp:txBody>
      <dsp:txXfrm>
        <a:off x="2744571" y="5284165"/>
        <a:ext cx="5657088" cy="2916936"/>
      </dsp:txXfrm>
    </dsp:sp>
    <dsp:sp modelId="{34914884-3EAD-42F3-B52E-24905A0A08DC}">
      <dsp:nvSpPr>
        <dsp:cNvPr id="0" name=""/>
        <dsp:cNvSpPr/>
      </dsp:nvSpPr>
      <dsp:spPr>
        <a:xfrm>
          <a:off x="11848947" y="2800349"/>
          <a:ext cx="4419600" cy="441960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CDFB23-3B30-4025-8A84-DAF028FDED2B}">
      <dsp:nvSpPr>
        <dsp:cNvPr id="0" name=""/>
        <dsp:cNvSpPr/>
      </dsp:nvSpPr>
      <dsp:spPr>
        <a:xfrm>
          <a:off x="16268547" y="2800349"/>
          <a:ext cx="256336" cy="4419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0" rIns="22860" bIns="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16268547" y="2800349"/>
        <a:ext cx="256336" cy="4419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3EAFD-5C35-4495-8C71-E97ECDD780CF}">
      <dsp:nvSpPr>
        <dsp:cNvPr id="0" name=""/>
        <dsp:cNvSpPr/>
      </dsp:nvSpPr>
      <dsp:spPr>
        <a:xfrm>
          <a:off x="3155946" y="139424"/>
          <a:ext cx="5783217" cy="427377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BF406-C2FC-402B-989B-9665C93485F8}">
      <dsp:nvSpPr>
        <dsp:cNvPr id="0" name=""/>
        <dsp:cNvSpPr/>
      </dsp:nvSpPr>
      <dsp:spPr>
        <a:xfrm>
          <a:off x="4495776" y="3924295"/>
          <a:ext cx="4983411" cy="11975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3556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8000" b="1" kern="1200" dirty="0" err="1" smtClean="0">
              <a:solidFill>
                <a:srgbClr val="FFC000"/>
              </a:solidFill>
              <a:latin typeface="SVN-Apple" panose="02040603050506020204" pitchFamily="18" charset="0"/>
            </a:rPr>
            <a:t>Cái</a:t>
          </a:r>
          <a:r>
            <a:rPr lang="en-US" sz="8000" b="1" kern="1200" dirty="0" smtClean="0">
              <a:solidFill>
                <a:srgbClr val="FFC000"/>
              </a:solidFill>
              <a:latin typeface="SVN-Apple" panose="02040603050506020204" pitchFamily="18" charset="0"/>
            </a:rPr>
            <a:t> </a:t>
          </a:r>
          <a:r>
            <a:rPr lang="en-US" sz="8000" b="1" kern="1200" dirty="0" err="1" smtClean="0">
              <a:solidFill>
                <a:srgbClr val="FFC000"/>
              </a:solidFill>
              <a:latin typeface="SVN-Apple" panose="02040603050506020204" pitchFamily="18" charset="0"/>
            </a:rPr>
            <a:t>cuốc</a:t>
          </a:r>
          <a:endParaRPr lang="en-US" sz="8000" b="1" kern="1200" dirty="0">
            <a:solidFill>
              <a:srgbClr val="FFC000"/>
            </a:solidFill>
            <a:latin typeface="SVN-Apple" panose="02040603050506020204" pitchFamily="18" charset="0"/>
          </a:endParaRPr>
        </a:p>
      </dsp:txBody>
      <dsp:txXfrm>
        <a:off x="4495776" y="3924295"/>
        <a:ext cx="4983411" cy="1197596"/>
      </dsp:txXfrm>
    </dsp:sp>
    <dsp:sp modelId="{6557CFBF-444C-45E9-96F5-33909FACFEFC}">
      <dsp:nvSpPr>
        <dsp:cNvPr id="0" name=""/>
        <dsp:cNvSpPr/>
      </dsp:nvSpPr>
      <dsp:spPr>
        <a:xfrm>
          <a:off x="10198893" y="139424"/>
          <a:ext cx="5783217" cy="427377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98BCEA-5025-4EB7-98A7-2D2AE5F8B469}">
      <dsp:nvSpPr>
        <dsp:cNvPr id="0" name=""/>
        <dsp:cNvSpPr/>
      </dsp:nvSpPr>
      <dsp:spPr>
        <a:xfrm>
          <a:off x="12191998" y="4229095"/>
          <a:ext cx="4983411" cy="11975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3556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8000" kern="1200" dirty="0" err="1" smtClean="0">
              <a:solidFill>
                <a:srgbClr val="FFC000"/>
              </a:solidFill>
              <a:latin typeface="SVN-Apple" panose="02040603050506020204" pitchFamily="18" charset="0"/>
            </a:rPr>
            <a:t>Cái</a:t>
          </a:r>
          <a:r>
            <a:rPr lang="en-US" sz="8000" kern="1200" dirty="0" smtClean="0">
              <a:solidFill>
                <a:srgbClr val="FFC000"/>
              </a:solidFill>
              <a:latin typeface="SVN-Apple" panose="02040603050506020204" pitchFamily="18" charset="0"/>
            </a:rPr>
            <a:t> </a:t>
          </a:r>
          <a:r>
            <a:rPr lang="en-US" sz="8000" kern="1200" dirty="0" err="1" smtClean="0">
              <a:solidFill>
                <a:srgbClr val="FFC000"/>
              </a:solidFill>
              <a:latin typeface="SVN-Apple" panose="02040603050506020204" pitchFamily="18" charset="0"/>
            </a:rPr>
            <a:t>liềm</a:t>
          </a:r>
          <a:endParaRPr lang="en-US" sz="8000" kern="1200" dirty="0">
            <a:solidFill>
              <a:srgbClr val="FFC000"/>
            </a:solidFill>
            <a:latin typeface="SVN-Apple" panose="02040603050506020204" pitchFamily="18" charset="0"/>
          </a:endParaRPr>
        </a:p>
      </dsp:txBody>
      <dsp:txXfrm>
        <a:off x="12191998" y="4229095"/>
        <a:ext cx="4983411" cy="1197596"/>
      </dsp:txXfrm>
    </dsp:sp>
    <dsp:sp modelId="{57E0823D-B233-4256-B442-8E938EC07F7E}">
      <dsp:nvSpPr>
        <dsp:cNvPr id="0" name=""/>
        <dsp:cNvSpPr/>
      </dsp:nvSpPr>
      <dsp:spPr>
        <a:xfrm>
          <a:off x="6677420" y="5451117"/>
          <a:ext cx="5783217" cy="42737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7FDAC2-3069-4FD3-86B7-269B8C284847}">
      <dsp:nvSpPr>
        <dsp:cNvPr id="0" name=""/>
        <dsp:cNvSpPr/>
      </dsp:nvSpPr>
      <dsp:spPr>
        <a:xfrm>
          <a:off x="12039610" y="9089403"/>
          <a:ext cx="4983411" cy="119759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3556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8000" kern="1200" dirty="0" err="1" smtClean="0">
              <a:solidFill>
                <a:srgbClr val="FFC000"/>
              </a:solidFill>
              <a:latin typeface="SVN-Apple" panose="02040603050506020204" pitchFamily="18" charset="0"/>
            </a:rPr>
            <a:t>Cái</a:t>
          </a:r>
          <a:r>
            <a:rPr lang="en-US" sz="8000" kern="1200" dirty="0" smtClean="0">
              <a:solidFill>
                <a:srgbClr val="FFC000"/>
              </a:solidFill>
              <a:latin typeface="SVN-Apple" panose="02040603050506020204" pitchFamily="18" charset="0"/>
            </a:rPr>
            <a:t> </a:t>
          </a:r>
          <a:r>
            <a:rPr lang="en-US" sz="8000" kern="1200" dirty="0" err="1" smtClean="0">
              <a:solidFill>
                <a:srgbClr val="FFC000"/>
              </a:solidFill>
              <a:latin typeface="SVN-Apple" panose="02040603050506020204" pitchFamily="18" charset="0"/>
            </a:rPr>
            <a:t>cào</a:t>
          </a:r>
          <a:endParaRPr lang="en-US" sz="8000" kern="1200" dirty="0">
            <a:solidFill>
              <a:srgbClr val="FFC000"/>
            </a:solidFill>
            <a:latin typeface="SVN-Apple" panose="02040603050506020204" pitchFamily="18" charset="0"/>
          </a:endParaRPr>
        </a:p>
      </dsp:txBody>
      <dsp:txXfrm>
        <a:off x="12039610" y="9089403"/>
        <a:ext cx="4983411" cy="11975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E2919-71FA-40C6-9AF9-318FA94A51D2}">
      <dsp:nvSpPr>
        <dsp:cNvPr id="0" name=""/>
        <dsp:cNvSpPr/>
      </dsp:nvSpPr>
      <dsp:spPr>
        <a:xfrm>
          <a:off x="1031522" y="555764"/>
          <a:ext cx="7777598" cy="116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0" rIns="304800" bIns="0" numCol="1" spcCol="1270" anchor="b" anchorCtr="0">
          <a:noAutofit/>
        </a:bodyPr>
        <a:lstStyle/>
        <a:p>
          <a:pPr lvl="0" algn="l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0" kern="1200" dirty="0" err="1" smtClean="0">
              <a:latin typeface="UTM Impact" panose="02040603050506020204" pitchFamily="18" charset="0"/>
            </a:rPr>
            <a:t>Máy</a:t>
          </a:r>
          <a:r>
            <a:rPr lang="en-US" sz="8000" kern="1200" dirty="0" smtClean="0">
              <a:latin typeface="UTM Impact" panose="02040603050506020204" pitchFamily="18" charset="0"/>
            </a:rPr>
            <a:t> </a:t>
          </a:r>
          <a:r>
            <a:rPr lang="en-US" sz="8000" kern="1200" dirty="0" err="1" smtClean="0">
              <a:latin typeface="UTM Impact" panose="02040603050506020204" pitchFamily="18" charset="0"/>
            </a:rPr>
            <a:t>gặt</a:t>
          </a:r>
          <a:endParaRPr lang="en-US" sz="8000" kern="1200" dirty="0">
            <a:latin typeface="UTM Impact" panose="02040603050506020204" pitchFamily="18" charset="0"/>
          </a:endParaRPr>
        </a:p>
      </dsp:txBody>
      <dsp:txXfrm>
        <a:off x="1031522" y="555764"/>
        <a:ext cx="7777598" cy="1166639"/>
      </dsp:txXfrm>
    </dsp:sp>
    <dsp:sp modelId="{2F61BEC9-0A36-4A5E-BF21-206113CA39DF}">
      <dsp:nvSpPr>
        <dsp:cNvPr id="0" name=""/>
        <dsp:cNvSpPr/>
      </dsp:nvSpPr>
      <dsp:spPr>
        <a:xfrm>
          <a:off x="1031522" y="1953636"/>
          <a:ext cx="7777598" cy="77775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C0F8B-5A04-42C3-8826-94273D8B7751}">
      <dsp:nvSpPr>
        <dsp:cNvPr id="0" name=""/>
        <dsp:cNvSpPr/>
      </dsp:nvSpPr>
      <dsp:spPr>
        <a:xfrm>
          <a:off x="9631278" y="555764"/>
          <a:ext cx="7777598" cy="1166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0" rIns="304800" bIns="0" numCol="1" spcCol="1270" anchor="b" anchorCtr="0">
          <a:noAutofit/>
        </a:bodyPr>
        <a:lstStyle/>
        <a:p>
          <a:pPr lvl="0" algn="l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0" kern="1200" dirty="0" err="1" smtClean="0">
              <a:latin typeface="UTM Impact" panose="02040603050506020204" pitchFamily="18" charset="0"/>
            </a:rPr>
            <a:t>Máy</a:t>
          </a:r>
          <a:r>
            <a:rPr lang="en-US" sz="8000" kern="1200" dirty="0" smtClean="0">
              <a:latin typeface="UTM Impact" panose="02040603050506020204" pitchFamily="18" charset="0"/>
            </a:rPr>
            <a:t> </a:t>
          </a:r>
          <a:r>
            <a:rPr lang="en-US" sz="8000" kern="1200" dirty="0" err="1" smtClean="0">
              <a:latin typeface="UTM Impact" panose="02040603050506020204" pitchFamily="18" charset="0"/>
            </a:rPr>
            <a:t>cày</a:t>
          </a:r>
          <a:endParaRPr lang="en-US" sz="8000" kern="1200" dirty="0"/>
        </a:p>
      </dsp:txBody>
      <dsp:txXfrm>
        <a:off x="9631278" y="555764"/>
        <a:ext cx="7777598" cy="1166639"/>
      </dsp:txXfrm>
    </dsp:sp>
    <dsp:sp modelId="{C7F14D56-20D5-463C-A8EF-FE20618117C1}">
      <dsp:nvSpPr>
        <dsp:cNvPr id="0" name=""/>
        <dsp:cNvSpPr/>
      </dsp:nvSpPr>
      <dsp:spPr>
        <a:xfrm>
          <a:off x="9631278" y="1953636"/>
          <a:ext cx="7777598" cy="777759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E20342-25CA-45F8-91A9-BDACB42F5FF0}">
      <dsp:nvSpPr>
        <dsp:cNvPr id="0" name=""/>
        <dsp:cNvSpPr/>
      </dsp:nvSpPr>
      <dsp:spPr>
        <a:xfrm>
          <a:off x="7116927" y="8763000"/>
          <a:ext cx="930097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021D4-F809-493E-B85C-8ECBE75E201C}">
      <dsp:nvSpPr>
        <dsp:cNvPr id="0" name=""/>
        <dsp:cNvSpPr/>
      </dsp:nvSpPr>
      <dsp:spPr>
        <a:xfrm>
          <a:off x="7116927" y="2286000"/>
          <a:ext cx="930097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5974D9-D3E6-4AC7-95FA-084FA4CC924C}">
      <dsp:nvSpPr>
        <dsp:cNvPr id="0" name=""/>
        <dsp:cNvSpPr/>
      </dsp:nvSpPr>
      <dsp:spPr>
        <a:xfrm>
          <a:off x="3048024" y="419069"/>
          <a:ext cx="10363200" cy="103632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7BC13-DBA3-44C4-B968-956489DE375F}">
      <dsp:nvSpPr>
        <dsp:cNvPr id="0" name=""/>
        <dsp:cNvSpPr/>
      </dsp:nvSpPr>
      <dsp:spPr>
        <a:xfrm>
          <a:off x="3800703" y="5845759"/>
          <a:ext cx="6632448" cy="341985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3800703" y="5845759"/>
        <a:ext cx="6632448" cy="3419856"/>
      </dsp:txXfrm>
    </dsp:sp>
    <dsp:sp modelId="{8C99C909-52E3-4F86-91F7-75E663224513}">
      <dsp:nvSpPr>
        <dsp:cNvPr id="0" name=""/>
        <dsp:cNvSpPr/>
      </dsp:nvSpPr>
      <dsp:spPr>
        <a:xfrm>
          <a:off x="15316200" y="419108"/>
          <a:ext cx="3886200" cy="388620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97BB64-8B7A-4D60-B26B-79D4D414AEF9}">
      <dsp:nvSpPr>
        <dsp:cNvPr id="0" name=""/>
        <dsp:cNvSpPr/>
      </dsp:nvSpPr>
      <dsp:spPr>
        <a:xfrm>
          <a:off x="18360999" y="342900"/>
          <a:ext cx="430072" cy="388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8360999" y="342900"/>
        <a:ext cx="430072" cy="3886200"/>
      </dsp:txXfrm>
    </dsp:sp>
    <dsp:sp modelId="{67A8FAE0-4A75-4FB0-86D6-ADBA045BE081}">
      <dsp:nvSpPr>
        <dsp:cNvPr id="0" name=""/>
        <dsp:cNvSpPr/>
      </dsp:nvSpPr>
      <dsp:spPr>
        <a:xfrm>
          <a:off x="15392409" y="6819900"/>
          <a:ext cx="3886200" cy="388620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FC737-16D0-449F-BF37-82B527D0457E}">
      <dsp:nvSpPr>
        <dsp:cNvPr id="0" name=""/>
        <dsp:cNvSpPr/>
      </dsp:nvSpPr>
      <dsp:spPr>
        <a:xfrm>
          <a:off x="18360999" y="6819900"/>
          <a:ext cx="430072" cy="3886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0" rIns="41910" bIns="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8360999" y="6819900"/>
        <a:ext cx="430072" cy="3886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sv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20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17.svg"/><Relationship Id="rId5" Type="http://schemas.openxmlformats.org/officeDocument/2006/relationships/image" Target="../media/image1.png"/><Relationship Id="rId15" Type="http://schemas.openxmlformats.org/officeDocument/2006/relationships/image" Target="../media/image21.svg"/><Relationship Id="rId10" Type="http://schemas.openxmlformats.org/officeDocument/2006/relationships/image" Target="../media/image17.png"/><Relationship Id="rId19" Type="http://schemas.openxmlformats.org/officeDocument/2006/relationships/image" Target="../media/image25.svg"/><Relationship Id="rId4" Type="http://schemas.openxmlformats.org/officeDocument/2006/relationships/image" Target="../media/image15.png"/><Relationship Id="rId9" Type="http://schemas.openxmlformats.org/officeDocument/2006/relationships/image" Target="../media/image15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7.png"/><Relationship Id="rId5" Type="http://schemas.openxmlformats.org/officeDocument/2006/relationships/image" Target="../media/image3.png"/><Relationship Id="rId15" Type="http://schemas.openxmlformats.org/officeDocument/2006/relationships/image" Target="../media/image29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38426" y="-857202"/>
            <a:ext cx="4333464" cy="5963483"/>
          </a:xfrm>
          <a:custGeom>
            <a:avLst/>
            <a:gdLst/>
            <a:ahLst/>
            <a:cxnLst/>
            <a:rect l="l" t="t" r="r" b="b"/>
            <a:pathLst>
              <a:path w="4333464" h="5963483">
                <a:moveTo>
                  <a:pt x="4333465" y="0"/>
                </a:moveTo>
                <a:lnTo>
                  <a:pt x="0" y="0"/>
                </a:lnTo>
                <a:lnTo>
                  <a:pt x="0" y="5963483"/>
                </a:lnTo>
                <a:lnTo>
                  <a:pt x="4333465" y="5963483"/>
                </a:lnTo>
                <a:lnTo>
                  <a:pt x="433346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1591" y="2796629"/>
            <a:ext cx="18391183" cy="4134128"/>
          </a:xfrm>
          <a:custGeom>
            <a:avLst/>
            <a:gdLst/>
            <a:ahLst/>
            <a:cxnLst/>
            <a:rect l="l" t="t" r="r" b="b"/>
            <a:pathLst>
              <a:path w="18391183" h="4134128">
                <a:moveTo>
                  <a:pt x="0" y="0"/>
                </a:moveTo>
                <a:lnTo>
                  <a:pt x="18391182" y="0"/>
                </a:lnTo>
                <a:lnTo>
                  <a:pt x="18391182" y="4134128"/>
                </a:lnTo>
                <a:lnTo>
                  <a:pt x="0" y="4134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b="-120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88078" y="1002687"/>
            <a:ext cx="5599009" cy="4874869"/>
          </a:xfrm>
          <a:custGeom>
            <a:avLst/>
            <a:gdLst/>
            <a:ahLst/>
            <a:cxnLst/>
            <a:rect l="l" t="t" r="r" b="b"/>
            <a:pathLst>
              <a:path w="5599009" h="4874869">
                <a:moveTo>
                  <a:pt x="0" y="0"/>
                </a:moveTo>
                <a:lnTo>
                  <a:pt x="5599010" y="0"/>
                </a:lnTo>
                <a:lnTo>
                  <a:pt x="5599010" y="4874869"/>
                </a:lnTo>
                <a:lnTo>
                  <a:pt x="0" y="48748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94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70764" y="6261104"/>
            <a:ext cx="20636652" cy="5986779"/>
          </a:xfrm>
          <a:custGeom>
            <a:avLst/>
            <a:gdLst/>
            <a:ahLst/>
            <a:cxnLst/>
            <a:rect l="l" t="t" r="r" b="b"/>
            <a:pathLst>
              <a:path w="20636652" h="5986779">
                <a:moveTo>
                  <a:pt x="0" y="0"/>
                </a:moveTo>
                <a:lnTo>
                  <a:pt x="20636652" y="0"/>
                </a:lnTo>
                <a:lnTo>
                  <a:pt x="20636652" y="5986779"/>
                </a:lnTo>
                <a:lnTo>
                  <a:pt x="0" y="5986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0" y="6325278"/>
            <a:ext cx="6221863" cy="4025896"/>
          </a:xfrm>
          <a:custGeom>
            <a:avLst/>
            <a:gdLst/>
            <a:ahLst/>
            <a:cxnLst/>
            <a:rect l="l" t="t" r="r" b="b"/>
            <a:pathLst>
              <a:path w="6221863" h="4025896">
                <a:moveTo>
                  <a:pt x="6221863" y="0"/>
                </a:moveTo>
                <a:lnTo>
                  <a:pt x="0" y="0"/>
                </a:lnTo>
                <a:lnTo>
                  <a:pt x="0" y="4025896"/>
                </a:lnTo>
                <a:lnTo>
                  <a:pt x="6221863" y="4025896"/>
                </a:lnTo>
                <a:lnTo>
                  <a:pt x="6221863" y="0"/>
                </a:lnTo>
                <a:close/>
              </a:path>
            </a:pathLst>
          </a:custGeom>
          <a:blipFill>
            <a:blip r:embed="rId6"/>
            <a:stretch>
              <a:fillRect l="-51869" r="-37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4507887"/>
            <a:ext cx="1776458" cy="3289738"/>
          </a:xfrm>
          <a:custGeom>
            <a:avLst/>
            <a:gdLst/>
            <a:ahLst/>
            <a:cxnLst/>
            <a:rect l="l" t="t" r="r" b="b"/>
            <a:pathLst>
              <a:path w="1776458" h="3289738">
                <a:moveTo>
                  <a:pt x="0" y="0"/>
                </a:moveTo>
                <a:lnTo>
                  <a:pt x="1776458" y="0"/>
                </a:lnTo>
                <a:lnTo>
                  <a:pt x="1776458" y="3289738"/>
                </a:lnTo>
                <a:lnTo>
                  <a:pt x="0" y="32897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74503" y="1397108"/>
            <a:ext cx="4333464" cy="5963483"/>
          </a:xfrm>
          <a:custGeom>
            <a:avLst/>
            <a:gdLst/>
            <a:ahLst/>
            <a:cxnLst/>
            <a:rect l="l" t="t" r="r" b="b"/>
            <a:pathLst>
              <a:path w="4333464" h="5963483">
                <a:moveTo>
                  <a:pt x="0" y="0"/>
                </a:moveTo>
                <a:lnTo>
                  <a:pt x="4333465" y="0"/>
                </a:lnTo>
                <a:lnTo>
                  <a:pt x="4333465" y="5963483"/>
                </a:lnTo>
                <a:lnTo>
                  <a:pt x="0" y="59634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64387" y="3440121"/>
            <a:ext cx="12212838" cy="1950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9"/>
              </a:lnSpc>
            </a:pPr>
            <a:r>
              <a:rPr lang="en-US" sz="9199" spc="-459" dirty="0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KHÁM PHÁ NGHỀ NÔNG</a:t>
            </a:r>
          </a:p>
          <a:p>
            <a:pPr marL="0" lvl="0" indent="0" algn="ctr">
              <a:lnSpc>
                <a:spcPts val="8279"/>
              </a:lnSpc>
            </a:pPr>
            <a:endParaRPr lang="en-US" sz="9199" spc="-459" dirty="0">
              <a:solidFill>
                <a:srgbClr val="FFFFFF"/>
              </a:solidFill>
              <a:latin typeface="Genty Sans"/>
              <a:ea typeface="Genty Sans"/>
              <a:cs typeface="Genty Sans"/>
              <a:sym typeface="Genty Sans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2951962" y="3871667"/>
            <a:ext cx="5336038" cy="8711717"/>
          </a:xfrm>
          <a:custGeom>
            <a:avLst/>
            <a:gdLst/>
            <a:ahLst/>
            <a:cxnLst/>
            <a:rect l="l" t="t" r="r" b="b"/>
            <a:pathLst>
              <a:path w="5336038" h="8711717">
                <a:moveTo>
                  <a:pt x="5336038" y="0"/>
                </a:moveTo>
                <a:lnTo>
                  <a:pt x="0" y="0"/>
                </a:lnTo>
                <a:lnTo>
                  <a:pt x="0" y="8711717"/>
                </a:lnTo>
                <a:lnTo>
                  <a:pt x="5336038" y="8711717"/>
                </a:lnTo>
                <a:lnTo>
                  <a:pt x="5336038" y="0"/>
                </a:lnTo>
                <a:close/>
              </a:path>
            </a:pathLst>
          </a:custGeom>
          <a:blipFill>
            <a:blip r:embed="rId8"/>
            <a:stretch>
              <a:fillRect r="-6608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02872" y="-3916587"/>
            <a:ext cx="4836720" cy="6656036"/>
          </a:xfrm>
          <a:custGeom>
            <a:avLst/>
            <a:gdLst/>
            <a:ahLst/>
            <a:cxnLst/>
            <a:rect l="l" t="t" r="r" b="b"/>
            <a:pathLst>
              <a:path w="4836720" h="6656036">
                <a:moveTo>
                  <a:pt x="0" y="0"/>
                </a:moveTo>
                <a:lnTo>
                  <a:pt x="4836719" y="0"/>
                </a:lnTo>
                <a:lnTo>
                  <a:pt x="4836719" y="6656036"/>
                </a:lnTo>
                <a:lnTo>
                  <a:pt x="0" y="6656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149733" y="6261104"/>
            <a:ext cx="6221863" cy="4025896"/>
          </a:xfrm>
          <a:custGeom>
            <a:avLst/>
            <a:gdLst/>
            <a:ahLst/>
            <a:cxnLst/>
            <a:rect l="l" t="t" r="r" b="b"/>
            <a:pathLst>
              <a:path w="6221863" h="4025896">
                <a:moveTo>
                  <a:pt x="0" y="0"/>
                </a:moveTo>
                <a:lnTo>
                  <a:pt x="6221863" y="0"/>
                </a:lnTo>
                <a:lnTo>
                  <a:pt x="6221863" y="4025896"/>
                </a:lnTo>
                <a:lnTo>
                  <a:pt x="0" y="4025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1869" r="-379"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899651" y="5493993"/>
            <a:ext cx="4408271" cy="3449472"/>
          </a:xfrm>
          <a:custGeom>
            <a:avLst/>
            <a:gdLst/>
            <a:ahLst/>
            <a:cxnLst/>
            <a:rect l="l" t="t" r="r" b="b"/>
            <a:pathLst>
              <a:path w="4408271" h="3449472">
                <a:moveTo>
                  <a:pt x="4408271" y="0"/>
                </a:moveTo>
                <a:lnTo>
                  <a:pt x="0" y="0"/>
                </a:lnTo>
                <a:lnTo>
                  <a:pt x="0" y="3449472"/>
                </a:lnTo>
                <a:lnTo>
                  <a:pt x="4408271" y="3449472"/>
                </a:lnTo>
                <a:lnTo>
                  <a:pt x="440827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2739449"/>
            <a:ext cx="1655895" cy="1132218"/>
          </a:xfrm>
          <a:custGeom>
            <a:avLst/>
            <a:gdLst/>
            <a:ahLst/>
            <a:cxnLst/>
            <a:rect l="l" t="t" r="r" b="b"/>
            <a:pathLst>
              <a:path w="1655895" h="1132218">
                <a:moveTo>
                  <a:pt x="0" y="0"/>
                </a:moveTo>
                <a:lnTo>
                  <a:pt x="1655895" y="0"/>
                </a:lnTo>
                <a:lnTo>
                  <a:pt x="1655895" y="1132218"/>
                </a:lnTo>
                <a:lnTo>
                  <a:pt x="0" y="1132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363694" y="5069396"/>
            <a:ext cx="9845861" cy="2086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43"/>
              </a:lnSpc>
            </a:pPr>
            <a:r>
              <a:rPr lang="en-US" sz="6031" dirty="0" err="1">
                <a:solidFill>
                  <a:srgbClr val="427F12"/>
                </a:solidFill>
                <a:latin typeface="Francois One"/>
                <a:ea typeface="Francois One"/>
                <a:cs typeface="Francois One"/>
                <a:sym typeface="Francois One"/>
              </a:rPr>
              <a:t>Lớp</a:t>
            </a:r>
            <a:r>
              <a:rPr lang="en-US" sz="6031" dirty="0">
                <a:solidFill>
                  <a:srgbClr val="427F12"/>
                </a:solidFill>
                <a:latin typeface="Francois One"/>
                <a:ea typeface="Francois One"/>
                <a:cs typeface="Francois One"/>
                <a:sym typeface="Francois One"/>
              </a:rPr>
              <a:t>: 4 </a:t>
            </a:r>
            <a:r>
              <a:rPr lang="en-US" sz="6031" dirty="0" err="1">
                <a:solidFill>
                  <a:srgbClr val="427F12"/>
                </a:solidFill>
                <a:latin typeface="Francois One"/>
                <a:ea typeface="Francois One"/>
                <a:cs typeface="Francois One"/>
                <a:sym typeface="Francois One"/>
              </a:rPr>
              <a:t>tuổi</a:t>
            </a:r>
            <a:r>
              <a:rPr lang="en-US" sz="6031" dirty="0">
                <a:solidFill>
                  <a:srgbClr val="427F12"/>
                </a:solidFill>
                <a:latin typeface="Francois One"/>
                <a:ea typeface="Francois One"/>
                <a:cs typeface="Francois One"/>
                <a:sym typeface="Francois One"/>
              </a:rPr>
              <a:t> A</a:t>
            </a:r>
          </a:p>
          <a:p>
            <a:pPr algn="ctr">
              <a:lnSpc>
                <a:spcPts val="8287"/>
              </a:lnSpc>
              <a:spcBef>
                <a:spcPct val="0"/>
              </a:spcBef>
            </a:pPr>
            <a:r>
              <a:rPr lang="en-US" sz="5919" dirty="0">
                <a:solidFill>
                  <a:srgbClr val="427F12"/>
                </a:solidFill>
                <a:latin typeface="Francois One"/>
                <a:ea typeface="Francois One"/>
                <a:cs typeface="Francois One"/>
                <a:sym typeface="Francois One"/>
              </a:rPr>
              <a:t>GVTH: </a:t>
            </a:r>
            <a:r>
              <a:rPr lang="en-US" sz="5919" dirty="0" err="1">
                <a:solidFill>
                  <a:srgbClr val="427F12"/>
                </a:solidFill>
                <a:latin typeface="Francois One"/>
                <a:ea typeface="Francois One"/>
                <a:cs typeface="Francois One"/>
                <a:sym typeface="Francois One"/>
              </a:rPr>
              <a:t>Bùi</a:t>
            </a:r>
            <a:r>
              <a:rPr lang="en-US" sz="5919" dirty="0">
                <a:solidFill>
                  <a:srgbClr val="427F12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5919" dirty="0" err="1">
                <a:solidFill>
                  <a:srgbClr val="427F12"/>
                </a:solidFill>
                <a:latin typeface="Francois One"/>
                <a:ea typeface="Francois One"/>
                <a:cs typeface="Francois One"/>
                <a:sym typeface="Francois One"/>
              </a:rPr>
              <a:t>Thị</a:t>
            </a:r>
            <a:r>
              <a:rPr lang="en-US" sz="5919" dirty="0">
                <a:solidFill>
                  <a:srgbClr val="427F12"/>
                </a:solidFill>
                <a:latin typeface="Francois One"/>
                <a:ea typeface="Francois One"/>
                <a:cs typeface="Francois One"/>
                <a:sym typeface="Francois One"/>
              </a:rPr>
              <a:t> Thu </a:t>
            </a:r>
            <a:r>
              <a:rPr lang="en-US" sz="5919" dirty="0" err="1">
                <a:solidFill>
                  <a:srgbClr val="427F12"/>
                </a:solidFill>
                <a:latin typeface="Francois One"/>
                <a:ea typeface="Francois One"/>
                <a:cs typeface="Francois One"/>
                <a:sym typeface="Francois One"/>
              </a:rPr>
              <a:t>Hà</a:t>
            </a:r>
            <a:endParaRPr lang="en-US" sz="5919" dirty="0">
              <a:solidFill>
                <a:srgbClr val="427F12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601392" y="204332"/>
            <a:ext cx="10873111" cy="1618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5"/>
              </a:lnSpc>
            </a:pPr>
            <a:r>
              <a:rPr lang="en-US" sz="5083" spc="218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ỦY BAN NHÂN DÂN HUYỆN VỤ BẢN</a:t>
            </a:r>
          </a:p>
          <a:p>
            <a:pPr marL="0" lvl="0" indent="0" algn="ctr">
              <a:lnSpc>
                <a:spcPts val="6405"/>
              </a:lnSpc>
            </a:pPr>
            <a:r>
              <a:rPr lang="en-US" sz="5083" spc="218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TRƯỜNG MẦM NON MINH THUẬN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764" y="57377"/>
            <a:ext cx="20781167" cy="12247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"/>
            <a:ext cx="18295620" cy="1045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6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335625" cy="104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1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088590130"/>
              </p:ext>
            </p:extLst>
          </p:nvPr>
        </p:nvGraphicFramePr>
        <p:xfrm>
          <a:off x="-533400" y="419100"/>
          <a:ext cx="18227580" cy="10477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877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38918821"/>
              </p:ext>
            </p:extLst>
          </p:nvPr>
        </p:nvGraphicFramePr>
        <p:xfrm>
          <a:off x="609600" y="266700"/>
          <a:ext cx="17678400" cy="1002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500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90602" y="290748"/>
            <a:ext cx="16022273" cy="10315102"/>
            <a:chOff x="990602" y="290748"/>
            <a:chExt cx="16022273" cy="10315102"/>
          </a:xfrm>
        </p:grpSpPr>
        <p:sp>
          <p:nvSpPr>
            <p:cNvPr id="6" name="Rectangle 5"/>
            <p:cNvSpPr/>
            <p:nvPr/>
          </p:nvSpPr>
          <p:spPr>
            <a:xfrm>
              <a:off x="3481906" y="290748"/>
              <a:ext cx="5310046" cy="4466128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990602" y="2324094"/>
              <a:ext cx="2877855" cy="2877855"/>
            </a:xfrm>
            <a:custGeom>
              <a:avLst/>
              <a:gdLst>
                <a:gd name="connsiteX0" fmla="*/ 0 w 2877855"/>
                <a:gd name="connsiteY0" fmla="*/ 0 h 2877855"/>
                <a:gd name="connsiteX1" fmla="*/ 2877855 w 2877855"/>
                <a:gd name="connsiteY1" fmla="*/ 0 h 2877855"/>
                <a:gd name="connsiteX2" fmla="*/ 2877855 w 2877855"/>
                <a:gd name="connsiteY2" fmla="*/ 2877855 h 2877855"/>
                <a:gd name="connsiteX3" fmla="*/ 0 w 2877855"/>
                <a:gd name="connsiteY3" fmla="*/ 2877855 h 2877855"/>
                <a:gd name="connsiteX4" fmla="*/ 0 w 2877855"/>
                <a:gd name="connsiteY4" fmla="*/ 0 h 287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855" h="2877855">
                  <a:moveTo>
                    <a:pt x="0" y="0"/>
                  </a:moveTo>
                  <a:lnTo>
                    <a:pt x="2877855" y="0"/>
                  </a:lnTo>
                  <a:lnTo>
                    <a:pt x="2877855" y="2877855"/>
                  </a:lnTo>
                  <a:lnTo>
                    <a:pt x="0" y="28778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 err="1" smtClean="0">
                  <a:latin typeface="SVN-Androgyne" panose="02040603050506020204" pitchFamily="18" charset="0"/>
                </a:rPr>
                <a:t>Chăn</a:t>
              </a:r>
              <a:r>
                <a:rPr lang="en-US" sz="6500" kern="1200" dirty="0" smtClean="0">
                  <a:latin typeface="SVN-Androgyne" panose="02040603050506020204" pitchFamily="18" charset="0"/>
                </a:rPr>
                <a:t> </a:t>
              </a:r>
              <a:r>
                <a:rPr lang="en-US" sz="6500" kern="1200" dirty="0" err="1" smtClean="0">
                  <a:latin typeface="SVN-Androgyne" panose="02040603050506020204" pitchFamily="18" charset="0"/>
                </a:rPr>
                <a:t>nuôi</a:t>
              </a:r>
              <a:endParaRPr lang="en-US" sz="6500" kern="1200" dirty="0">
                <a:latin typeface="SVN-Androgyne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702829" y="290748"/>
              <a:ext cx="5310046" cy="4466128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9724647" y="2168229"/>
              <a:ext cx="2877855" cy="2877855"/>
            </a:xfrm>
            <a:custGeom>
              <a:avLst/>
              <a:gdLst>
                <a:gd name="connsiteX0" fmla="*/ 0 w 2877855"/>
                <a:gd name="connsiteY0" fmla="*/ 0 h 2877855"/>
                <a:gd name="connsiteX1" fmla="*/ 2877855 w 2877855"/>
                <a:gd name="connsiteY1" fmla="*/ 0 h 2877855"/>
                <a:gd name="connsiteX2" fmla="*/ 2877855 w 2877855"/>
                <a:gd name="connsiteY2" fmla="*/ 2877855 h 2877855"/>
                <a:gd name="connsiteX3" fmla="*/ 0 w 2877855"/>
                <a:gd name="connsiteY3" fmla="*/ 2877855 h 2877855"/>
                <a:gd name="connsiteX4" fmla="*/ 0 w 2877855"/>
                <a:gd name="connsiteY4" fmla="*/ 0 h 287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855" h="2877855">
                  <a:moveTo>
                    <a:pt x="0" y="0"/>
                  </a:moveTo>
                  <a:lnTo>
                    <a:pt x="2877855" y="0"/>
                  </a:lnTo>
                  <a:lnTo>
                    <a:pt x="2877855" y="2877855"/>
                  </a:lnTo>
                  <a:lnTo>
                    <a:pt x="0" y="28778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 err="1" smtClean="0">
                  <a:latin typeface="SVN-Androgyne" panose="02040603050506020204" pitchFamily="18" charset="0"/>
                </a:rPr>
                <a:t>Trồng</a:t>
              </a:r>
              <a:r>
                <a:rPr lang="en-US" sz="6500" kern="1200" dirty="0" smtClean="0">
                  <a:latin typeface="SVN-Androgyne" panose="02040603050506020204" pitchFamily="18" charset="0"/>
                </a:rPr>
                <a:t> </a:t>
              </a:r>
              <a:r>
                <a:rPr lang="en-US" sz="6500" kern="1200" dirty="0" err="1" smtClean="0">
                  <a:latin typeface="SVN-Androgyne" panose="02040603050506020204" pitchFamily="18" charset="0"/>
                </a:rPr>
                <a:t>cây</a:t>
              </a:r>
              <a:endParaRPr lang="en-US" sz="6500" kern="1200" dirty="0">
                <a:latin typeface="SVN-Androgyne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2367" y="5850514"/>
              <a:ext cx="5310046" cy="4466128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5614185" y="7727995"/>
              <a:ext cx="2877855" cy="2877855"/>
            </a:xfrm>
            <a:custGeom>
              <a:avLst/>
              <a:gdLst>
                <a:gd name="connsiteX0" fmla="*/ 0 w 2877855"/>
                <a:gd name="connsiteY0" fmla="*/ 0 h 2877855"/>
                <a:gd name="connsiteX1" fmla="*/ 2877855 w 2877855"/>
                <a:gd name="connsiteY1" fmla="*/ 0 h 2877855"/>
                <a:gd name="connsiteX2" fmla="*/ 2877855 w 2877855"/>
                <a:gd name="connsiteY2" fmla="*/ 2877855 h 2877855"/>
                <a:gd name="connsiteX3" fmla="*/ 0 w 2877855"/>
                <a:gd name="connsiteY3" fmla="*/ 2877855 h 2877855"/>
                <a:gd name="connsiteX4" fmla="*/ 0 w 2877855"/>
                <a:gd name="connsiteY4" fmla="*/ 0 h 287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855" h="2877855">
                  <a:moveTo>
                    <a:pt x="0" y="0"/>
                  </a:moveTo>
                  <a:lnTo>
                    <a:pt x="2877855" y="0"/>
                  </a:lnTo>
                  <a:lnTo>
                    <a:pt x="2877855" y="2877855"/>
                  </a:lnTo>
                  <a:lnTo>
                    <a:pt x="0" y="28778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6500" kern="1200" dirty="0" err="1" smtClean="0">
                  <a:latin typeface="SVN-Androgyne" panose="02040603050506020204" pitchFamily="18" charset="0"/>
                </a:rPr>
                <a:t>Trồng</a:t>
              </a:r>
              <a:r>
                <a:rPr lang="en-US" sz="6500" kern="1200" dirty="0" smtClean="0">
                  <a:latin typeface="SVN-Androgyne" panose="02040603050506020204" pitchFamily="18" charset="0"/>
                </a:rPr>
                <a:t> </a:t>
              </a:r>
              <a:r>
                <a:rPr lang="en-US" sz="6500" kern="1200" dirty="0" err="1" smtClean="0">
                  <a:latin typeface="SVN-Androgyne" panose="02040603050506020204" pitchFamily="18" charset="0"/>
                </a:rPr>
                <a:t>rau</a:t>
              </a:r>
              <a:endParaRPr lang="en-US" sz="6500" kern="1200" dirty="0">
                <a:latin typeface="SVN-Androgyn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63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458201" y="-1272268"/>
            <a:ext cx="6568176" cy="5131038"/>
          </a:xfrm>
          <a:custGeom>
            <a:avLst/>
            <a:gdLst/>
            <a:ahLst/>
            <a:cxnLst/>
            <a:rect l="l" t="t" r="r" b="b"/>
            <a:pathLst>
              <a:path w="6568176" h="5131038">
                <a:moveTo>
                  <a:pt x="0" y="0"/>
                </a:moveTo>
                <a:lnTo>
                  <a:pt x="6568176" y="0"/>
                </a:lnTo>
                <a:lnTo>
                  <a:pt x="6568176" y="5131038"/>
                </a:lnTo>
                <a:lnTo>
                  <a:pt x="0" y="5131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3950" r="-2145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80618" y="3014915"/>
            <a:ext cx="24490535" cy="6380906"/>
          </a:xfrm>
          <a:custGeom>
            <a:avLst/>
            <a:gdLst/>
            <a:ahLst/>
            <a:cxnLst/>
            <a:rect l="l" t="t" r="r" b="b"/>
            <a:pathLst>
              <a:path w="24490535" h="6380906">
                <a:moveTo>
                  <a:pt x="0" y="0"/>
                </a:moveTo>
                <a:lnTo>
                  <a:pt x="24490536" y="0"/>
                </a:lnTo>
                <a:lnTo>
                  <a:pt x="24490536" y="6380906"/>
                </a:lnTo>
                <a:lnTo>
                  <a:pt x="0" y="6380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3000"/>
            </a:blip>
            <a:stretch>
              <a:fillRect r="-15907" b="-120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664650" y="5874459"/>
            <a:ext cx="7246308" cy="1881018"/>
            <a:chOff x="0" y="0"/>
            <a:chExt cx="1298457" cy="33705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98456" cy="337057"/>
            </a:xfrm>
            <a:custGeom>
              <a:avLst/>
              <a:gdLst/>
              <a:ahLst/>
              <a:cxnLst/>
              <a:rect l="l" t="t" r="r" b="b"/>
              <a:pathLst>
                <a:path w="1298456" h="337057">
                  <a:moveTo>
                    <a:pt x="57693" y="0"/>
                  </a:moveTo>
                  <a:lnTo>
                    <a:pt x="1240763" y="0"/>
                  </a:lnTo>
                  <a:cubicBezTo>
                    <a:pt x="1272626" y="0"/>
                    <a:pt x="1298456" y="25830"/>
                    <a:pt x="1298456" y="57693"/>
                  </a:cubicBezTo>
                  <a:lnTo>
                    <a:pt x="1298456" y="279364"/>
                  </a:lnTo>
                  <a:cubicBezTo>
                    <a:pt x="1298456" y="311227"/>
                    <a:pt x="1272626" y="337057"/>
                    <a:pt x="1240763" y="337057"/>
                  </a:cubicBezTo>
                  <a:lnTo>
                    <a:pt x="57693" y="337057"/>
                  </a:lnTo>
                  <a:cubicBezTo>
                    <a:pt x="42392" y="337057"/>
                    <a:pt x="27718" y="330979"/>
                    <a:pt x="16898" y="320159"/>
                  </a:cubicBezTo>
                  <a:cubicBezTo>
                    <a:pt x="6078" y="309340"/>
                    <a:pt x="0" y="294665"/>
                    <a:pt x="0" y="279364"/>
                  </a:cubicBezTo>
                  <a:lnTo>
                    <a:pt x="0" y="57693"/>
                  </a:lnTo>
                  <a:cubicBezTo>
                    <a:pt x="0" y="25830"/>
                    <a:pt x="25830" y="0"/>
                    <a:pt x="576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8FFC5">
                    <a:alpha val="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298457" cy="394207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75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664650" y="1765055"/>
            <a:ext cx="7246308" cy="1881018"/>
            <a:chOff x="0" y="0"/>
            <a:chExt cx="1298457" cy="33705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8456" cy="337057"/>
            </a:xfrm>
            <a:custGeom>
              <a:avLst/>
              <a:gdLst/>
              <a:ahLst/>
              <a:cxnLst/>
              <a:rect l="l" t="t" r="r" b="b"/>
              <a:pathLst>
                <a:path w="1298456" h="337057">
                  <a:moveTo>
                    <a:pt x="57693" y="0"/>
                  </a:moveTo>
                  <a:lnTo>
                    <a:pt x="1240763" y="0"/>
                  </a:lnTo>
                  <a:cubicBezTo>
                    <a:pt x="1272626" y="0"/>
                    <a:pt x="1298456" y="25830"/>
                    <a:pt x="1298456" y="57693"/>
                  </a:cubicBezTo>
                  <a:lnTo>
                    <a:pt x="1298456" y="279364"/>
                  </a:lnTo>
                  <a:cubicBezTo>
                    <a:pt x="1298456" y="311227"/>
                    <a:pt x="1272626" y="337057"/>
                    <a:pt x="1240763" y="337057"/>
                  </a:cubicBezTo>
                  <a:lnTo>
                    <a:pt x="57693" y="337057"/>
                  </a:lnTo>
                  <a:cubicBezTo>
                    <a:pt x="42392" y="337057"/>
                    <a:pt x="27718" y="330979"/>
                    <a:pt x="16898" y="320159"/>
                  </a:cubicBezTo>
                  <a:cubicBezTo>
                    <a:pt x="6078" y="309340"/>
                    <a:pt x="0" y="294665"/>
                    <a:pt x="0" y="279364"/>
                  </a:cubicBezTo>
                  <a:lnTo>
                    <a:pt x="0" y="57693"/>
                  </a:lnTo>
                  <a:cubicBezTo>
                    <a:pt x="0" y="25830"/>
                    <a:pt x="25830" y="0"/>
                    <a:pt x="576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8FFC5">
                    <a:alpha val="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298457" cy="394207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75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64650" y="3817523"/>
            <a:ext cx="7246308" cy="1881018"/>
            <a:chOff x="0" y="0"/>
            <a:chExt cx="1298457" cy="3370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98456" cy="337057"/>
            </a:xfrm>
            <a:custGeom>
              <a:avLst/>
              <a:gdLst/>
              <a:ahLst/>
              <a:cxnLst/>
              <a:rect l="l" t="t" r="r" b="b"/>
              <a:pathLst>
                <a:path w="1298456" h="337057">
                  <a:moveTo>
                    <a:pt x="57693" y="0"/>
                  </a:moveTo>
                  <a:lnTo>
                    <a:pt x="1240763" y="0"/>
                  </a:lnTo>
                  <a:cubicBezTo>
                    <a:pt x="1272626" y="0"/>
                    <a:pt x="1298456" y="25830"/>
                    <a:pt x="1298456" y="57693"/>
                  </a:cubicBezTo>
                  <a:lnTo>
                    <a:pt x="1298456" y="279364"/>
                  </a:lnTo>
                  <a:cubicBezTo>
                    <a:pt x="1298456" y="311227"/>
                    <a:pt x="1272626" y="337057"/>
                    <a:pt x="1240763" y="337057"/>
                  </a:cubicBezTo>
                  <a:lnTo>
                    <a:pt x="57693" y="337057"/>
                  </a:lnTo>
                  <a:cubicBezTo>
                    <a:pt x="42392" y="337057"/>
                    <a:pt x="27718" y="330979"/>
                    <a:pt x="16898" y="320159"/>
                  </a:cubicBezTo>
                  <a:cubicBezTo>
                    <a:pt x="6078" y="309340"/>
                    <a:pt x="0" y="294665"/>
                    <a:pt x="0" y="279364"/>
                  </a:cubicBezTo>
                  <a:lnTo>
                    <a:pt x="0" y="57693"/>
                  </a:lnTo>
                  <a:cubicBezTo>
                    <a:pt x="0" y="25830"/>
                    <a:pt x="25830" y="0"/>
                    <a:pt x="576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8FFC5">
                    <a:alpha val="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298457" cy="394207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75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097638" y="4173095"/>
            <a:ext cx="1091598" cy="1388360"/>
          </a:xfrm>
          <a:custGeom>
            <a:avLst/>
            <a:gdLst/>
            <a:ahLst/>
            <a:cxnLst/>
            <a:rect l="l" t="t" r="r" b="b"/>
            <a:pathLst>
              <a:path w="1091598" h="1388360">
                <a:moveTo>
                  <a:pt x="0" y="0"/>
                </a:moveTo>
                <a:lnTo>
                  <a:pt x="1091598" y="0"/>
                </a:lnTo>
                <a:lnTo>
                  <a:pt x="1091598" y="1388360"/>
                </a:lnTo>
                <a:lnTo>
                  <a:pt x="0" y="13883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187417" y="1970881"/>
            <a:ext cx="2140820" cy="1675191"/>
          </a:xfrm>
          <a:custGeom>
            <a:avLst/>
            <a:gdLst/>
            <a:ahLst/>
            <a:cxnLst/>
            <a:rect l="l" t="t" r="r" b="b"/>
            <a:pathLst>
              <a:path w="2140820" h="1675191">
                <a:moveTo>
                  <a:pt x="0" y="0"/>
                </a:moveTo>
                <a:lnTo>
                  <a:pt x="2140819" y="0"/>
                </a:lnTo>
                <a:lnTo>
                  <a:pt x="2140819" y="1675192"/>
                </a:lnTo>
                <a:lnTo>
                  <a:pt x="0" y="1675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6025258" y="5100419"/>
            <a:ext cx="2805572" cy="5310117"/>
          </a:xfrm>
          <a:custGeom>
            <a:avLst/>
            <a:gdLst/>
            <a:ahLst/>
            <a:cxnLst/>
            <a:rect l="l" t="t" r="r" b="b"/>
            <a:pathLst>
              <a:path w="2805572" h="5310117">
                <a:moveTo>
                  <a:pt x="2805572" y="0"/>
                </a:moveTo>
                <a:lnTo>
                  <a:pt x="0" y="0"/>
                </a:lnTo>
                <a:lnTo>
                  <a:pt x="0" y="5310117"/>
                </a:lnTo>
                <a:lnTo>
                  <a:pt x="2805572" y="5310117"/>
                </a:lnTo>
                <a:lnTo>
                  <a:pt x="280557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732623" y="6069756"/>
            <a:ext cx="1456613" cy="1490424"/>
          </a:xfrm>
          <a:custGeom>
            <a:avLst/>
            <a:gdLst/>
            <a:ahLst/>
            <a:cxnLst/>
            <a:rect l="l" t="t" r="r" b="b"/>
            <a:pathLst>
              <a:path w="1456613" h="1490424">
                <a:moveTo>
                  <a:pt x="0" y="0"/>
                </a:moveTo>
                <a:lnTo>
                  <a:pt x="1456613" y="0"/>
                </a:lnTo>
                <a:lnTo>
                  <a:pt x="1456613" y="1490424"/>
                </a:lnTo>
                <a:lnTo>
                  <a:pt x="0" y="14904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-1778737" y="594168"/>
            <a:ext cx="7182825" cy="5611200"/>
          </a:xfrm>
          <a:custGeom>
            <a:avLst/>
            <a:gdLst/>
            <a:ahLst/>
            <a:cxnLst/>
            <a:rect l="l" t="t" r="r" b="b"/>
            <a:pathLst>
              <a:path w="7182825" h="5611200">
                <a:moveTo>
                  <a:pt x="7182825" y="0"/>
                </a:moveTo>
                <a:lnTo>
                  <a:pt x="0" y="0"/>
                </a:lnTo>
                <a:lnTo>
                  <a:pt x="0" y="5611200"/>
                </a:lnTo>
                <a:lnTo>
                  <a:pt x="7182825" y="5611200"/>
                </a:lnTo>
                <a:lnTo>
                  <a:pt x="7182825" y="0"/>
                </a:lnTo>
                <a:close/>
              </a:path>
            </a:pathLst>
          </a:custGeom>
          <a:blipFill>
            <a:blip r:embed="rId4"/>
            <a:stretch>
              <a:fillRect t="-113950" r="-2145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038167" y="1765055"/>
            <a:ext cx="3489592" cy="6604765"/>
          </a:xfrm>
          <a:custGeom>
            <a:avLst/>
            <a:gdLst/>
            <a:ahLst/>
            <a:cxnLst/>
            <a:rect l="l" t="t" r="r" b="b"/>
            <a:pathLst>
              <a:path w="3489592" h="6604765">
                <a:moveTo>
                  <a:pt x="0" y="0"/>
                </a:moveTo>
                <a:lnTo>
                  <a:pt x="3489592" y="0"/>
                </a:lnTo>
                <a:lnTo>
                  <a:pt x="3489592" y="6604765"/>
                </a:lnTo>
                <a:lnTo>
                  <a:pt x="0" y="66047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28600" y="998162"/>
            <a:ext cx="10755731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-480" normalizeH="0" baseline="0" noProof="0" dirty="0" err="1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Mô</a:t>
            </a:r>
            <a:r>
              <a:rPr kumimoji="0" lang="en-US" sz="13800" b="0" i="0" u="none" strike="noStrike" kern="1200" cap="none" spc="-480" normalizeH="0" noProof="0" dirty="0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 </a:t>
            </a:r>
            <a:r>
              <a:rPr kumimoji="0" lang="en-US" sz="13800" b="0" i="0" u="none" strike="noStrike" kern="1200" cap="none" spc="-480" normalizeH="0" noProof="0" dirty="0" err="1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tả</a:t>
            </a:r>
            <a:r>
              <a:rPr kumimoji="0" lang="en-US" sz="13800" b="0" i="0" u="none" strike="noStrike" kern="1200" cap="none" spc="-480" normalizeH="0" noProof="0" dirty="0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 </a:t>
            </a:r>
            <a:r>
              <a:rPr kumimoji="0" lang="en-US" sz="13800" b="0" i="0" u="none" strike="noStrike" kern="1200" cap="none" spc="-480" normalizeH="0" noProof="0" dirty="0" err="1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hoạt</a:t>
            </a:r>
            <a:r>
              <a:rPr kumimoji="0" lang="en-US" sz="13800" b="0" i="0" u="none" strike="noStrike" kern="1200" cap="none" spc="-480" normalizeH="0" noProof="0" dirty="0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 </a:t>
            </a:r>
            <a:r>
              <a:rPr kumimoji="0" lang="en-US" sz="13800" b="0" i="0" u="none" strike="noStrike" kern="1200" cap="none" spc="-480" normalizeH="0" noProof="0" dirty="0" err="1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động</a:t>
            </a:r>
            <a:r>
              <a:rPr kumimoji="0" lang="en-US" sz="13800" b="0" i="0" u="none" strike="noStrike" kern="1200" cap="none" spc="-480" normalizeH="0" noProof="0" dirty="0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 </a:t>
            </a:r>
            <a:r>
              <a:rPr kumimoji="0" lang="en-US" sz="13800" b="0" i="0" u="none" strike="noStrike" kern="1200" cap="none" spc="-480" normalizeH="0" noProof="0" dirty="0" err="1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của</a:t>
            </a:r>
            <a:r>
              <a:rPr kumimoji="0" lang="en-US" sz="13800" b="0" i="0" u="none" strike="noStrike" kern="1200" cap="none" spc="-480" normalizeH="0" noProof="0" dirty="0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 </a:t>
            </a:r>
            <a:r>
              <a:rPr kumimoji="0" lang="en-US" sz="13800" b="0" i="0" u="none" strike="noStrike" kern="1200" cap="none" spc="-480" normalizeH="0" noProof="0" dirty="0" err="1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bác</a:t>
            </a:r>
            <a:r>
              <a:rPr kumimoji="0" lang="en-US" sz="13800" b="0" i="0" u="none" strike="noStrike" kern="1200" cap="none" spc="-480" normalizeH="0" noProof="0" dirty="0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 </a:t>
            </a:r>
            <a:r>
              <a:rPr kumimoji="0" lang="en-US" sz="13800" b="0" i="0" u="none" strike="noStrike" kern="1200" cap="none" spc="-480" normalizeH="0" noProof="0" dirty="0" err="1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nông</a:t>
            </a:r>
            <a:r>
              <a:rPr kumimoji="0" lang="en-US" sz="13800" b="0" i="0" u="none" strike="noStrike" kern="1200" cap="none" spc="-480" normalizeH="0" noProof="0" dirty="0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 </a:t>
            </a:r>
            <a:r>
              <a:rPr kumimoji="0" lang="en-US" sz="13800" b="0" i="0" u="none" strike="noStrike" kern="1200" cap="none" spc="-480" normalizeH="0" noProof="0" dirty="0" err="1" smtClean="0">
                <a:ln>
                  <a:noFill/>
                </a:ln>
                <a:effectLst/>
                <a:uLnTx/>
                <a:uFillTx/>
                <a:latin typeface="SVN-Grocery Rounded" panose="020B0606040200020203" pitchFamily="34" charset="0"/>
                <a:ea typeface="Genty Sans"/>
                <a:cs typeface="Genty Sans"/>
                <a:sym typeface="Genty Sans"/>
              </a:rPr>
              <a:t>dân</a:t>
            </a:r>
            <a:endParaRPr kumimoji="0" lang="en-US" sz="13800" b="0" i="0" u="none" strike="noStrike" kern="1200" cap="none" spc="-480" normalizeH="0" baseline="0" noProof="0" dirty="0">
              <a:ln>
                <a:noFill/>
              </a:ln>
              <a:effectLst/>
              <a:uLnTx/>
              <a:uFillTx/>
              <a:latin typeface="SVN-Grocery Rounded" panose="020B0606040200020203" pitchFamily="34" charset="0"/>
              <a:ea typeface="Genty Sans"/>
              <a:cs typeface="Genty Sans"/>
              <a:sym typeface="Genty San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2839540" y="8279352"/>
            <a:ext cx="22305664" cy="8727091"/>
          </a:xfrm>
          <a:custGeom>
            <a:avLst/>
            <a:gdLst/>
            <a:ahLst/>
            <a:cxnLst/>
            <a:rect l="l" t="t" r="r" b="b"/>
            <a:pathLst>
              <a:path w="22305664" h="8727091">
                <a:moveTo>
                  <a:pt x="0" y="0"/>
                </a:moveTo>
                <a:lnTo>
                  <a:pt x="22305664" y="0"/>
                </a:lnTo>
                <a:lnTo>
                  <a:pt x="22305664" y="8727091"/>
                </a:lnTo>
                <a:lnTo>
                  <a:pt x="0" y="8727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706629" y="3794734"/>
            <a:ext cx="8532907" cy="8857689"/>
          </a:xfrm>
          <a:custGeom>
            <a:avLst/>
            <a:gdLst/>
            <a:ahLst/>
            <a:cxnLst/>
            <a:rect l="l" t="t" r="r" b="b"/>
            <a:pathLst>
              <a:path w="8532907" h="8857689">
                <a:moveTo>
                  <a:pt x="8532907" y="0"/>
                </a:moveTo>
                <a:lnTo>
                  <a:pt x="0" y="0"/>
                </a:lnTo>
                <a:lnTo>
                  <a:pt x="0" y="8857689"/>
                </a:lnTo>
                <a:lnTo>
                  <a:pt x="8532907" y="8857689"/>
                </a:lnTo>
                <a:lnTo>
                  <a:pt x="8532907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239536" y="2393144"/>
            <a:ext cx="1001606" cy="7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-319" normalizeH="0" baseline="0" noProof="0">
                <a:ln>
                  <a:noFill/>
                </a:ln>
                <a:solidFill>
                  <a:srgbClr val="FA990B"/>
                </a:solidFill>
                <a:effectLst/>
                <a:uLnTx/>
                <a:uFillTx/>
                <a:latin typeface="Genty Sans"/>
                <a:ea typeface="Genty Sans"/>
                <a:cs typeface="Genty Sans"/>
                <a:sym typeface="Genty Sans"/>
              </a:rPr>
              <a:t>1.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239536" y="4445612"/>
            <a:ext cx="1001606" cy="7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-319" normalizeH="0" baseline="0" noProof="0">
                <a:ln>
                  <a:noFill/>
                </a:ln>
                <a:solidFill>
                  <a:srgbClr val="FA990B"/>
                </a:solidFill>
                <a:effectLst/>
                <a:uLnTx/>
                <a:uFillTx/>
                <a:latin typeface="Genty Sans"/>
                <a:ea typeface="Genty Sans"/>
                <a:cs typeface="Genty Sans"/>
                <a:sym typeface="Genty Sans"/>
              </a:rPr>
              <a:t>2.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239536" y="6502548"/>
            <a:ext cx="1001606" cy="7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-319" normalizeH="0" baseline="0" noProof="0">
                <a:ln>
                  <a:noFill/>
                </a:ln>
                <a:solidFill>
                  <a:srgbClr val="FA990B"/>
                </a:solidFill>
                <a:effectLst/>
                <a:uLnTx/>
                <a:uFillTx/>
                <a:latin typeface="Genty Sans"/>
                <a:ea typeface="Genty Sans"/>
                <a:cs typeface="Genty Sans"/>
                <a:sym typeface="Genty Sans"/>
              </a:rPr>
              <a:t>3.</a:t>
            </a:r>
          </a:p>
        </p:txBody>
      </p:sp>
      <p:pic>
        <p:nvPicPr>
          <p:cNvPr id="22" name="KARAOKE- KÌA CON BƯỚM VÀNG = NHẠC THIẾU N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15" end="79107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77890" y="2467690"/>
            <a:ext cx="509587" cy="5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9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57004505"/>
              </p:ext>
            </p:extLst>
          </p:nvPr>
        </p:nvGraphicFramePr>
        <p:xfrm>
          <a:off x="-1219200" y="0"/>
          <a:ext cx="19507200" cy="1028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542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43002049"/>
              </p:ext>
            </p:extLst>
          </p:nvPr>
        </p:nvGraphicFramePr>
        <p:xfrm>
          <a:off x="0" y="0"/>
          <a:ext cx="18440400" cy="1028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98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1214212125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0920"/>
            <a:ext cx="18287999" cy="1054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4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1642"/>
            <a:ext cx="18611849" cy="1063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2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23927" y="-2287703"/>
            <a:ext cx="5285869" cy="6306776"/>
          </a:xfrm>
          <a:custGeom>
            <a:avLst/>
            <a:gdLst/>
            <a:ahLst/>
            <a:cxnLst/>
            <a:rect l="l" t="t" r="r" b="b"/>
            <a:pathLst>
              <a:path w="5285869" h="6306776">
                <a:moveTo>
                  <a:pt x="0" y="0"/>
                </a:moveTo>
                <a:lnTo>
                  <a:pt x="5285869" y="0"/>
                </a:lnTo>
                <a:lnTo>
                  <a:pt x="5285869" y="6306776"/>
                </a:lnTo>
                <a:lnTo>
                  <a:pt x="0" y="63067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737" b="-865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88452" y="433980"/>
            <a:ext cx="7510862" cy="6539455"/>
          </a:xfrm>
          <a:custGeom>
            <a:avLst/>
            <a:gdLst/>
            <a:ahLst/>
            <a:cxnLst/>
            <a:rect l="l" t="t" r="r" b="b"/>
            <a:pathLst>
              <a:path w="7510862" h="6539455">
                <a:moveTo>
                  <a:pt x="0" y="0"/>
                </a:moveTo>
                <a:lnTo>
                  <a:pt x="7510863" y="0"/>
                </a:lnTo>
                <a:lnTo>
                  <a:pt x="7510863" y="6539454"/>
                </a:lnTo>
                <a:lnTo>
                  <a:pt x="0" y="65394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940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695189" y="3626421"/>
            <a:ext cx="6836024" cy="3347013"/>
            <a:chOff x="0" y="0"/>
            <a:chExt cx="1224938" cy="5997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24938" cy="599747"/>
            </a:xfrm>
            <a:custGeom>
              <a:avLst/>
              <a:gdLst/>
              <a:ahLst/>
              <a:cxnLst/>
              <a:rect l="l" t="t" r="r" b="b"/>
              <a:pathLst>
                <a:path w="1224938" h="599747">
                  <a:moveTo>
                    <a:pt x="91734" y="0"/>
                  </a:moveTo>
                  <a:lnTo>
                    <a:pt x="1133204" y="0"/>
                  </a:lnTo>
                  <a:cubicBezTo>
                    <a:pt x="1183868" y="0"/>
                    <a:pt x="1224938" y="41071"/>
                    <a:pt x="1224938" y="91734"/>
                  </a:cubicBezTo>
                  <a:lnTo>
                    <a:pt x="1224938" y="508013"/>
                  </a:lnTo>
                  <a:cubicBezTo>
                    <a:pt x="1224938" y="532342"/>
                    <a:pt x="1215274" y="555675"/>
                    <a:pt x="1198070" y="572879"/>
                  </a:cubicBezTo>
                  <a:cubicBezTo>
                    <a:pt x="1180867" y="590082"/>
                    <a:pt x="1157534" y="599747"/>
                    <a:pt x="1133204" y="599747"/>
                  </a:cubicBezTo>
                  <a:lnTo>
                    <a:pt x="91734" y="599747"/>
                  </a:lnTo>
                  <a:cubicBezTo>
                    <a:pt x="67405" y="599747"/>
                    <a:pt x="44072" y="590082"/>
                    <a:pt x="26868" y="572879"/>
                  </a:cubicBezTo>
                  <a:cubicBezTo>
                    <a:pt x="9665" y="555675"/>
                    <a:pt x="0" y="532342"/>
                    <a:pt x="0" y="508013"/>
                  </a:cubicBezTo>
                  <a:lnTo>
                    <a:pt x="0" y="91734"/>
                  </a:lnTo>
                  <a:cubicBezTo>
                    <a:pt x="0" y="67405"/>
                    <a:pt x="9665" y="44072"/>
                    <a:pt x="26868" y="26868"/>
                  </a:cubicBezTo>
                  <a:cubicBezTo>
                    <a:pt x="44072" y="9665"/>
                    <a:pt x="67405" y="0"/>
                    <a:pt x="917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8FFC5">
                    <a:alpha val="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1224938" cy="656897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lvl="0" indent="0" algn="ctr">
                <a:lnSpc>
                  <a:spcPts val="47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128816" flipH="1">
            <a:off x="-1210984" y="7640398"/>
            <a:ext cx="21526623" cy="8422291"/>
          </a:xfrm>
          <a:custGeom>
            <a:avLst/>
            <a:gdLst/>
            <a:ahLst/>
            <a:cxnLst/>
            <a:rect l="l" t="t" r="r" b="b"/>
            <a:pathLst>
              <a:path w="21526623" h="8422291">
                <a:moveTo>
                  <a:pt x="21526623" y="0"/>
                </a:moveTo>
                <a:lnTo>
                  <a:pt x="0" y="0"/>
                </a:lnTo>
                <a:lnTo>
                  <a:pt x="0" y="8422291"/>
                </a:lnTo>
                <a:lnTo>
                  <a:pt x="21526623" y="8422291"/>
                </a:lnTo>
                <a:lnTo>
                  <a:pt x="2152662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518036" y="3626421"/>
            <a:ext cx="7072197" cy="3347013"/>
            <a:chOff x="0" y="0"/>
            <a:chExt cx="1267258" cy="59974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7258" cy="599747"/>
            </a:xfrm>
            <a:custGeom>
              <a:avLst/>
              <a:gdLst/>
              <a:ahLst/>
              <a:cxnLst/>
              <a:rect l="l" t="t" r="r" b="b"/>
              <a:pathLst>
                <a:path w="1267258" h="599747">
                  <a:moveTo>
                    <a:pt x="88671" y="0"/>
                  </a:moveTo>
                  <a:lnTo>
                    <a:pt x="1178587" y="0"/>
                  </a:lnTo>
                  <a:cubicBezTo>
                    <a:pt x="1202104" y="0"/>
                    <a:pt x="1224658" y="9342"/>
                    <a:pt x="1241287" y="25971"/>
                  </a:cubicBezTo>
                  <a:cubicBezTo>
                    <a:pt x="1257916" y="42600"/>
                    <a:pt x="1267258" y="65154"/>
                    <a:pt x="1267258" y="88671"/>
                  </a:cubicBezTo>
                  <a:lnTo>
                    <a:pt x="1267258" y="511076"/>
                  </a:lnTo>
                  <a:cubicBezTo>
                    <a:pt x="1267258" y="560048"/>
                    <a:pt x="1227559" y="599747"/>
                    <a:pt x="1178587" y="599747"/>
                  </a:cubicBezTo>
                  <a:lnTo>
                    <a:pt x="88671" y="599747"/>
                  </a:lnTo>
                  <a:cubicBezTo>
                    <a:pt x="39699" y="599747"/>
                    <a:pt x="0" y="560048"/>
                    <a:pt x="0" y="511076"/>
                  </a:cubicBezTo>
                  <a:lnTo>
                    <a:pt x="0" y="88671"/>
                  </a:lnTo>
                  <a:cubicBezTo>
                    <a:pt x="0" y="39699"/>
                    <a:pt x="39699" y="0"/>
                    <a:pt x="886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8FFC5">
                    <a:alpha val="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267258" cy="656897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lvl="0" indent="0" algn="ctr">
                <a:lnSpc>
                  <a:spcPts val="4751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518036" y="3626421"/>
            <a:ext cx="7072197" cy="1004379"/>
            <a:chOff x="0" y="0"/>
            <a:chExt cx="1267258" cy="1799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67258" cy="179973"/>
            </a:xfrm>
            <a:custGeom>
              <a:avLst/>
              <a:gdLst/>
              <a:ahLst/>
              <a:cxnLst/>
              <a:rect l="l" t="t" r="r" b="b"/>
              <a:pathLst>
                <a:path w="1267258" h="179973">
                  <a:moveTo>
                    <a:pt x="88671" y="0"/>
                  </a:moveTo>
                  <a:lnTo>
                    <a:pt x="1178587" y="0"/>
                  </a:lnTo>
                  <a:cubicBezTo>
                    <a:pt x="1202104" y="0"/>
                    <a:pt x="1224658" y="9342"/>
                    <a:pt x="1241287" y="25971"/>
                  </a:cubicBezTo>
                  <a:cubicBezTo>
                    <a:pt x="1257916" y="42600"/>
                    <a:pt x="1267258" y="65154"/>
                    <a:pt x="1267258" y="88671"/>
                  </a:cubicBezTo>
                  <a:lnTo>
                    <a:pt x="1267258" y="91303"/>
                  </a:lnTo>
                  <a:cubicBezTo>
                    <a:pt x="1267258" y="140274"/>
                    <a:pt x="1227559" y="179973"/>
                    <a:pt x="1178587" y="179973"/>
                  </a:cubicBezTo>
                  <a:lnTo>
                    <a:pt x="88671" y="179973"/>
                  </a:lnTo>
                  <a:cubicBezTo>
                    <a:pt x="39699" y="179973"/>
                    <a:pt x="0" y="140274"/>
                    <a:pt x="0" y="91303"/>
                  </a:cubicBezTo>
                  <a:lnTo>
                    <a:pt x="0" y="88671"/>
                  </a:lnTo>
                  <a:cubicBezTo>
                    <a:pt x="0" y="39699"/>
                    <a:pt x="39699" y="0"/>
                    <a:pt x="886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A990B">
                    <a:alpha val="100000"/>
                  </a:srgbClr>
                </a:gs>
                <a:gs pos="50000">
                  <a:srgbClr val="FA990B">
                    <a:alpha val="100000"/>
                  </a:srgbClr>
                </a:gs>
                <a:gs pos="100000">
                  <a:srgbClr val="FA990B">
                    <a:alpha val="0"/>
                  </a:srgbClr>
                </a:gs>
              </a:gsLst>
              <a:lin ang="0"/>
            </a:gra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267258" cy="237123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lvl="0" indent="0" algn="ctr">
                <a:lnSpc>
                  <a:spcPts val="47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12709212" y="1515217"/>
            <a:ext cx="1655895" cy="1132218"/>
          </a:xfrm>
          <a:custGeom>
            <a:avLst/>
            <a:gdLst/>
            <a:ahLst/>
            <a:cxnLst/>
            <a:rect l="l" t="t" r="r" b="b"/>
            <a:pathLst>
              <a:path w="1655895" h="1132218">
                <a:moveTo>
                  <a:pt x="1655895" y="0"/>
                </a:moveTo>
                <a:lnTo>
                  <a:pt x="0" y="0"/>
                </a:lnTo>
                <a:lnTo>
                  <a:pt x="0" y="1132218"/>
                </a:lnTo>
                <a:lnTo>
                  <a:pt x="1655895" y="1132218"/>
                </a:lnTo>
                <a:lnTo>
                  <a:pt x="1655895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22964" flipH="1">
            <a:off x="12684217" y="5235658"/>
            <a:ext cx="4440399" cy="3418402"/>
          </a:xfrm>
          <a:custGeom>
            <a:avLst/>
            <a:gdLst/>
            <a:ahLst/>
            <a:cxnLst/>
            <a:rect l="l" t="t" r="r" b="b"/>
            <a:pathLst>
              <a:path w="4440399" h="3418402">
                <a:moveTo>
                  <a:pt x="4440399" y="0"/>
                </a:moveTo>
                <a:lnTo>
                  <a:pt x="0" y="0"/>
                </a:lnTo>
                <a:lnTo>
                  <a:pt x="0" y="3418402"/>
                </a:lnTo>
                <a:lnTo>
                  <a:pt x="4440399" y="3418402"/>
                </a:lnTo>
                <a:lnTo>
                  <a:pt x="444039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1732064" y="6006374"/>
            <a:ext cx="6785794" cy="4532345"/>
          </a:xfrm>
          <a:custGeom>
            <a:avLst/>
            <a:gdLst/>
            <a:ahLst/>
            <a:cxnLst/>
            <a:rect l="l" t="t" r="r" b="b"/>
            <a:pathLst>
              <a:path w="6785794" h="4532345">
                <a:moveTo>
                  <a:pt x="6785793" y="0"/>
                </a:moveTo>
                <a:lnTo>
                  <a:pt x="0" y="0"/>
                </a:lnTo>
                <a:lnTo>
                  <a:pt x="0" y="4532344"/>
                </a:lnTo>
                <a:lnTo>
                  <a:pt x="6785793" y="4532344"/>
                </a:lnTo>
                <a:lnTo>
                  <a:pt x="678579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0" y="7149432"/>
            <a:ext cx="5268118" cy="3518664"/>
          </a:xfrm>
          <a:custGeom>
            <a:avLst/>
            <a:gdLst/>
            <a:ahLst/>
            <a:cxnLst/>
            <a:rect l="l" t="t" r="r" b="b"/>
            <a:pathLst>
              <a:path w="5268118" h="3518664">
                <a:moveTo>
                  <a:pt x="0" y="0"/>
                </a:moveTo>
                <a:lnTo>
                  <a:pt x="5268118" y="0"/>
                </a:lnTo>
                <a:lnTo>
                  <a:pt x="5268118" y="3518663"/>
                </a:lnTo>
                <a:lnTo>
                  <a:pt x="0" y="35186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-228599" y="1354576"/>
            <a:ext cx="12478992" cy="1391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360"/>
              </a:lnSpc>
            </a:pPr>
            <a:r>
              <a:rPr lang="en-US" sz="15000" spc="-520" dirty="0">
                <a:solidFill>
                  <a:srgbClr val="161616"/>
                </a:solidFill>
                <a:latin typeface="SVN-Caprica Script" pitchFamily="2" charset="0"/>
                <a:ea typeface="Paytone One"/>
                <a:cs typeface="Paytone One"/>
                <a:sym typeface="Paytone One"/>
              </a:rPr>
              <a:t>V</a:t>
            </a:r>
            <a:r>
              <a:rPr lang="en-US" sz="15000" spc="-520" dirty="0" smtClean="0">
                <a:solidFill>
                  <a:srgbClr val="161616"/>
                </a:solidFill>
                <a:latin typeface="SVN-Caprica Script" pitchFamily="2" charset="0"/>
                <a:ea typeface="Paytone One"/>
                <a:cs typeface="Paytone One"/>
                <a:sym typeface="Paytone One"/>
              </a:rPr>
              <a:t>È </a:t>
            </a:r>
            <a:r>
              <a:rPr lang="en-US" sz="15000" spc="-520" dirty="0">
                <a:solidFill>
                  <a:srgbClr val="161616"/>
                </a:solidFill>
                <a:latin typeface="SVN-Caprica Script" pitchFamily="2" charset="0"/>
                <a:ea typeface="Paytone One"/>
                <a:cs typeface="Paytone One"/>
                <a:sym typeface="Paytone One"/>
              </a:rPr>
              <a:t>CÂU ĐỐ</a:t>
            </a:r>
          </a:p>
        </p:txBody>
      </p:sp>
      <p:pic>
        <p:nvPicPr>
          <p:cNvPr id="19" name="vè câu đ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34132" y="7962899"/>
            <a:ext cx="801668" cy="958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25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90500"/>
            <a:ext cx="18440400" cy="105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7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47144375"/>
              </p:ext>
            </p:extLst>
          </p:nvPr>
        </p:nvGraphicFramePr>
        <p:xfrm>
          <a:off x="-2209800" y="-419100"/>
          <a:ext cx="20726400" cy="1104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8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1" y="0"/>
            <a:ext cx="18602325" cy="106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7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38426" y="-857202"/>
            <a:ext cx="4333464" cy="5963483"/>
          </a:xfrm>
          <a:custGeom>
            <a:avLst/>
            <a:gdLst/>
            <a:ahLst/>
            <a:cxnLst/>
            <a:rect l="l" t="t" r="r" b="b"/>
            <a:pathLst>
              <a:path w="4333464" h="5963483">
                <a:moveTo>
                  <a:pt x="4333465" y="0"/>
                </a:moveTo>
                <a:lnTo>
                  <a:pt x="0" y="0"/>
                </a:lnTo>
                <a:lnTo>
                  <a:pt x="0" y="5963483"/>
                </a:lnTo>
                <a:lnTo>
                  <a:pt x="4333465" y="5963483"/>
                </a:lnTo>
                <a:lnTo>
                  <a:pt x="433346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34246" y="2529326"/>
            <a:ext cx="6879210" cy="5989496"/>
          </a:xfrm>
          <a:custGeom>
            <a:avLst/>
            <a:gdLst/>
            <a:ahLst/>
            <a:cxnLst/>
            <a:rect l="l" t="t" r="r" b="b"/>
            <a:pathLst>
              <a:path w="6879210" h="5989496">
                <a:moveTo>
                  <a:pt x="0" y="0"/>
                </a:moveTo>
                <a:lnTo>
                  <a:pt x="6879210" y="0"/>
                </a:lnTo>
                <a:lnTo>
                  <a:pt x="6879210" y="5989496"/>
                </a:lnTo>
                <a:lnTo>
                  <a:pt x="0" y="5989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40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92568" y="-551766"/>
            <a:ext cx="4333464" cy="5963483"/>
          </a:xfrm>
          <a:custGeom>
            <a:avLst/>
            <a:gdLst/>
            <a:ahLst/>
            <a:cxnLst/>
            <a:rect l="l" t="t" r="r" b="b"/>
            <a:pathLst>
              <a:path w="4333464" h="5963483">
                <a:moveTo>
                  <a:pt x="0" y="0"/>
                </a:moveTo>
                <a:lnTo>
                  <a:pt x="4333464" y="0"/>
                </a:lnTo>
                <a:lnTo>
                  <a:pt x="4333464" y="5963483"/>
                </a:lnTo>
                <a:lnTo>
                  <a:pt x="0" y="59634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36389" y="-4692819"/>
            <a:ext cx="4836720" cy="6656036"/>
          </a:xfrm>
          <a:custGeom>
            <a:avLst/>
            <a:gdLst/>
            <a:ahLst/>
            <a:cxnLst/>
            <a:rect l="l" t="t" r="r" b="b"/>
            <a:pathLst>
              <a:path w="4836720" h="6656036">
                <a:moveTo>
                  <a:pt x="0" y="0"/>
                </a:moveTo>
                <a:lnTo>
                  <a:pt x="4836720" y="0"/>
                </a:lnTo>
                <a:lnTo>
                  <a:pt x="4836720" y="6656036"/>
                </a:lnTo>
                <a:lnTo>
                  <a:pt x="0" y="6656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70221" y="1028700"/>
            <a:ext cx="1602690" cy="1095839"/>
          </a:xfrm>
          <a:custGeom>
            <a:avLst/>
            <a:gdLst/>
            <a:ahLst/>
            <a:cxnLst/>
            <a:rect l="l" t="t" r="r" b="b"/>
            <a:pathLst>
              <a:path w="1602690" h="1095839">
                <a:moveTo>
                  <a:pt x="0" y="0"/>
                </a:moveTo>
                <a:lnTo>
                  <a:pt x="1602690" y="0"/>
                </a:lnTo>
                <a:lnTo>
                  <a:pt x="1602690" y="1095839"/>
                </a:lnTo>
                <a:lnTo>
                  <a:pt x="0" y="1095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797589" y="4599909"/>
            <a:ext cx="2589958" cy="1770884"/>
          </a:xfrm>
          <a:custGeom>
            <a:avLst/>
            <a:gdLst/>
            <a:ahLst/>
            <a:cxnLst/>
            <a:rect l="l" t="t" r="r" b="b"/>
            <a:pathLst>
              <a:path w="2589958" h="1770884">
                <a:moveTo>
                  <a:pt x="2589958" y="0"/>
                </a:moveTo>
                <a:lnTo>
                  <a:pt x="0" y="0"/>
                </a:lnTo>
                <a:lnTo>
                  <a:pt x="0" y="1770884"/>
                </a:lnTo>
                <a:lnTo>
                  <a:pt x="2589958" y="1770884"/>
                </a:lnTo>
                <a:lnTo>
                  <a:pt x="25899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28816" flipH="1">
            <a:off x="-1115324" y="8104366"/>
            <a:ext cx="21965454" cy="8593984"/>
          </a:xfrm>
          <a:custGeom>
            <a:avLst/>
            <a:gdLst/>
            <a:ahLst/>
            <a:cxnLst/>
            <a:rect l="l" t="t" r="r" b="b"/>
            <a:pathLst>
              <a:path w="21965454" h="8593984">
                <a:moveTo>
                  <a:pt x="21965454" y="0"/>
                </a:moveTo>
                <a:lnTo>
                  <a:pt x="0" y="0"/>
                </a:lnTo>
                <a:lnTo>
                  <a:pt x="0" y="8593984"/>
                </a:lnTo>
                <a:lnTo>
                  <a:pt x="21965454" y="8593984"/>
                </a:lnTo>
                <a:lnTo>
                  <a:pt x="2196545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638426" y="4358756"/>
            <a:ext cx="4841729" cy="8108967"/>
          </a:xfrm>
          <a:custGeom>
            <a:avLst/>
            <a:gdLst/>
            <a:ahLst/>
            <a:cxnLst/>
            <a:rect l="l" t="t" r="r" b="b"/>
            <a:pathLst>
              <a:path w="4841729" h="8108967">
                <a:moveTo>
                  <a:pt x="4841729" y="0"/>
                </a:moveTo>
                <a:lnTo>
                  <a:pt x="0" y="0"/>
                </a:lnTo>
                <a:lnTo>
                  <a:pt x="0" y="8108967"/>
                </a:lnTo>
                <a:lnTo>
                  <a:pt x="4841729" y="8108967"/>
                </a:lnTo>
                <a:lnTo>
                  <a:pt x="484172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444964" y="2718720"/>
            <a:ext cx="9398072" cy="427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232"/>
              </a:lnSpc>
            </a:pPr>
            <a:r>
              <a:rPr lang="en-US" sz="18035" spc="-901">
                <a:solidFill>
                  <a:srgbClr val="FFFFFF"/>
                </a:solidFill>
                <a:latin typeface="Genty Sans"/>
                <a:ea typeface="Genty Sans"/>
                <a:cs typeface="Genty Sans"/>
                <a:sym typeface="Genty Sans"/>
              </a:rPr>
              <a:t>THANK YOU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881557" y="1028700"/>
            <a:ext cx="2309573" cy="2246060"/>
          </a:xfrm>
          <a:custGeom>
            <a:avLst/>
            <a:gdLst/>
            <a:ahLst/>
            <a:cxnLst/>
            <a:rect l="l" t="t" r="r" b="b"/>
            <a:pathLst>
              <a:path w="2309573" h="2246060">
                <a:moveTo>
                  <a:pt x="0" y="0"/>
                </a:moveTo>
                <a:lnTo>
                  <a:pt x="2309574" y="0"/>
                </a:lnTo>
                <a:lnTo>
                  <a:pt x="2309574" y="2246060"/>
                </a:lnTo>
                <a:lnTo>
                  <a:pt x="0" y="22460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23642" y="6754296"/>
            <a:ext cx="9862215" cy="3986904"/>
          </a:xfrm>
          <a:custGeom>
            <a:avLst/>
            <a:gdLst/>
            <a:ahLst/>
            <a:cxnLst/>
            <a:rect l="l" t="t" r="r" b="b"/>
            <a:pathLst>
              <a:path w="9862215" h="3986904">
                <a:moveTo>
                  <a:pt x="0" y="0"/>
                </a:moveTo>
                <a:lnTo>
                  <a:pt x="9862214" y="0"/>
                </a:lnTo>
                <a:lnTo>
                  <a:pt x="9862214" y="3986904"/>
                </a:lnTo>
                <a:lnTo>
                  <a:pt x="0" y="3986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1869" t="-60059" r="-37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8805" y="8235965"/>
            <a:ext cx="19845610" cy="2745309"/>
          </a:xfrm>
          <a:custGeom>
            <a:avLst/>
            <a:gdLst/>
            <a:ahLst/>
            <a:cxnLst/>
            <a:rect l="l" t="t" r="r" b="b"/>
            <a:pathLst>
              <a:path w="19845610" h="2745309">
                <a:moveTo>
                  <a:pt x="0" y="0"/>
                </a:moveTo>
                <a:lnTo>
                  <a:pt x="19845610" y="0"/>
                </a:lnTo>
                <a:lnTo>
                  <a:pt x="19845610" y="2745310"/>
                </a:lnTo>
                <a:lnTo>
                  <a:pt x="0" y="2745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22500" y="-1531627"/>
            <a:ext cx="3629552" cy="4994796"/>
          </a:xfrm>
          <a:custGeom>
            <a:avLst/>
            <a:gdLst/>
            <a:ahLst/>
            <a:cxnLst/>
            <a:rect l="l" t="t" r="r" b="b"/>
            <a:pathLst>
              <a:path w="3629552" h="4994796">
                <a:moveTo>
                  <a:pt x="3629552" y="0"/>
                </a:moveTo>
                <a:lnTo>
                  <a:pt x="0" y="0"/>
                </a:lnTo>
                <a:lnTo>
                  <a:pt x="0" y="4994796"/>
                </a:lnTo>
                <a:lnTo>
                  <a:pt x="3629552" y="4994796"/>
                </a:lnTo>
                <a:lnTo>
                  <a:pt x="362955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91958" y="2433534"/>
            <a:ext cx="5599009" cy="4874869"/>
          </a:xfrm>
          <a:custGeom>
            <a:avLst/>
            <a:gdLst/>
            <a:ahLst/>
            <a:cxnLst/>
            <a:rect l="l" t="t" r="r" b="b"/>
            <a:pathLst>
              <a:path w="5599009" h="4874869">
                <a:moveTo>
                  <a:pt x="0" y="0"/>
                </a:moveTo>
                <a:lnTo>
                  <a:pt x="5599010" y="0"/>
                </a:lnTo>
                <a:lnTo>
                  <a:pt x="5599010" y="4874868"/>
                </a:lnTo>
                <a:lnTo>
                  <a:pt x="0" y="48748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94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4886" y="1614054"/>
            <a:ext cx="5522433" cy="7599678"/>
          </a:xfrm>
          <a:custGeom>
            <a:avLst/>
            <a:gdLst/>
            <a:ahLst/>
            <a:cxnLst/>
            <a:rect l="l" t="t" r="r" b="b"/>
            <a:pathLst>
              <a:path w="5522433" h="7599678">
                <a:moveTo>
                  <a:pt x="0" y="0"/>
                </a:moveTo>
                <a:lnTo>
                  <a:pt x="5522433" y="0"/>
                </a:lnTo>
                <a:lnTo>
                  <a:pt x="5522433" y="7599678"/>
                </a:lnTo>
                <a:lnTo>
                  <a:pt x="0" y="75996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77577" y="-4116792"/>
            <a:ext cx="5252010" cy="7227536"/>
          </a:xfrm>
          <a:custGeom>
            <a:avLst/>
            <a:gdLst/>
            <a:ahLst/>
            <a:cxnLst/>
            <a:rect l="l" t="t" r="r" b="b"/>
            <a:pathLst>
              <a:path w="5252010" h="7227536">
                <a:moveTo>
                  <a:pt x="0" y="0"/>
                </a:moveTo>
                <a:lnTo>
                  <a:pt x="5252010" y="0"/>
                </a:lnTo>
                <a:lnTo>
                  <a:pt x="5252010" y="7227536"/>
                </a:lnTo>
                <a:lnTo>
                  <a:pt x="0" y="7227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84418" y="4611666"/>
            <a:ext cx="7359544" cy="4356856"/>
            <a:chOff x="0" y="0"/>
            <a:chExt cx="1318747" cy="7806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18747" cy="780699"/>
            </a:xfrm>
            <a:custGeom>
              <a:avLst/>
              <a:gdLst/>
              <a:ahLst/>
              <a:cxnLst/>
              <a:rect l="l" t="t" r="r" b="b"/>
              <a:pathLst>
                <a:path w="1318747" h="780699">
                  <a:moveTo>
                    <a:pt x="85208" y="0"/>
                  </a:moveTo>
                  <a:lnTo>
                    <a:pt x="1233539" y="0"/>
                  </a:lnTo>
                  <a:cubicBezTo>
                    <a:pt x="1256138" y="0"/>
                    <a:pt x="1277811" y="8977"/>
                    <a:pt x="1293790" y="24957"/>
                  </a:cubicBezTo>
                  <a:cubicBezTo>
                    <a:pt x="1309770" y="40937"/>
                    <a:pt x="1318747" y="62610"/>
                    <a:pt x="1318747" y="85208"/>
                  </a:cubicBezTo>
                  <a:lnTo>
                    <a:pt x="1318747" y="695491"/>
                  </a:lnTo>
                  <a:cubicBezTo>
                    <a:pt x="1318747" y="742550"/>
                    <a:pt x="1280598" y="780699"/>
                    <a:pt x="1233539" y="780699"/>
                  </a:cubicBezTo>
                  <a:lnTo>
                    <a:pt x="85208" y="780699"/>
                  </a:lnTo>
                  <a:cubicBezTo>
                    <a:pt x="38149" y="780699"/>
                    <a:pt x="0" y="742550"/>
                    <a:pt x="0" y="695491"/>
                  </a:cubicBezTo>
                  <a:lnTo>
                    <a:pt x="0" y="85208"/>
                  </a:lnTo>
                  <a:cubicBezTo>
                    <a:pt x="0" y="38149"/>
                    <a:pt x="38149" y="0"/>
                    <a:pt x="852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8FFC5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318747" cy="837849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75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0" y="6768336"/>
            <a:ext cx="5268118" cy="3518664"/>
          </a:xfrm>
          <a:custGeom>
            <a:avLst/>
            <a:gdLst/>
            <a:ahLst/>
            <a:cxnLst/>
            <a:rect l="l" t="t" r="r" b="b"/>
            <a:pathLst>
              <a:path w="5268118" h="3518664">
                <a:moveTo>
                  <a:pt x="0" y="0"/>
                </a:moveTo>
                <a:lnTo>
                  <a:pt x="5268118" y="0"/>
                </a:lnTo>
                <a:lnTo>
                  <a:pt x="5268118" y="3518664"/>
                </a:lnTo>
                <a:lnTo>
                  <a:pt x="0" y="3518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818923" y="4611666"/>
            <a:ext cx="6690535" cy="1004379"/>
            <a:chOff x="0" y="0"/>
            <a:chExt cx="1198868" cy="1799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98868" cy="179973"/>
            </a:xfrm>
            <a:custGeom>
              <a:avLst/>
              <a:gdLst/>
              <a:ahLst/>
              <a:cxnLst/>
              <a:rect l="l" t="t" r="r" b="b"/>
              <a:pathLst>
                <a:path w="1198868" h="179973">
                  <a:moveTo>
                    <a:pt x="89987" y="0"/>
                  </a:moveTo>
                  <a:lnTo>
                    <a:pt x="1108882" y="0"/>
                  </a:lnTo>
                  <a:cubicBezTo>
                    <a:pt x="1132748" y="0"/>
                    <a:pt x="1155636" y="9481"/>
                    <a:pt x="1172512" y="26356"/>
                  </a:cubicBezTo>
                  <a:cubicBezTo>
                    <a:pt x="1189388" y="43232"/>
                    <a:pt x="1198868" y="66121"/>
                    <a:pt x="1198868" y="89987"/>
                  </a:cubicBezTo>
                  <a:lnTo>
                    <a:pt x="1198868" y="89987"/>
                  </a:lnTo>
                  <a:cubicBezTo>
                    <a:pt x="1198868" y="139685"/>
                    <a:pt x="1158580" y="179973"/>
                    <a:pt x="1108882" y="179973"/>
                  </a:cubicBezTo>
                  <a:lnTo>
                    <a:pt x="89987" y="179973"/>
                  </a:lnTo>
                  <a:cubicBezTo>
                    <a:pt x="66121" y="179973"/>
                    <a:pt x="43232" y="170493"/>
                    <a:pt x="26356" y="153617"/>
                  </a:cubicBezTo>
                  <a:cubicBezTo>
                    <a:pt x="9481" y="136741"/>
                    <a:pt x="0" y="113853"/>
                    <a:pt x="0" y="89987"/>
                  </a:cubicBezTo>
                  <a:lnTo>
                    <a:pt x="0" y="89987"/>
                  </a:lnTo>
                  <a:cubicBezTo>
                    <a:pt x="0" y="66121"/>
                    <a:pt x="9481" y="43232"/>
                    <a:pt x="26356" y="26356"/>
                  </a:cubicBezTo>
                  <a:cubicBezTo>
                    <a:pt x="43232" y="9481"/>
                    <a:pt x="66121" y="0"/>
                    <a:pt x="89987" y="0"/>
                  </a:cubicBezTo>
                  <a:close/>
                </a:path>
              </a:pathLst>
            </a:custGeom>
            <a:solidFill>
              <a:srgbClr val="37A7A4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198868" cy="237123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75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282666" y="6068051"/>
            <a:ext cx="1188639" cy="118863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990B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2510548" y="6313683"/>
            <a:ext cx="732875" cy="669665"/>
          </a:xfrm>
          <a:custGeom>
            <a:avLst/>
            <a:gdLst/>
            <a:ahLst/>
            <a:cxnLst/>
            <a:rect l="l" t="t" r="r" b="b"/>
            <a:pathLst>
              <a:path w="732875" h="669665">
                <a:moveTo>
                  <a:pt x="0" y="0"/>
                </a:moveTo>
                <a:lnTo>
                  <a:pt x="732875" y="0"/>
                </a:lnTo>
                <a:lnTo>
                  <a:pt x="732875" y="669664"/>
                </a:lnTo>
                <a:lnTo>
                  <a:pt x="0" y="669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4569871" y="6054195"/>
            <a:ext cx="1188639" cy="118863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990B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857075" y="6068051"/>
            <a:ext cx="1188639" cy="118863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990B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7094463" y="6368089"/>
            <a:ext cx="713863" cy="713863"/>
          </a:xfrm>
          <a:custGeom>
            <a:avLst/>
            <a:gdLst/>
            <a:ahLst/>
            <a:cxnLst/>
            <a:rect l="l" t="t" r="r" b="b"/>
            <a:pathLst>
              <a:path w="713863" h="713863">
                <a:moveTo>
                  <a:pt x="0" y="0"/>
                </a:moveTo>
                <a:lnTo>
                  <a:pt x="713863" y="0"/>
                </a:lnTo>
                <a:lnTo>
                  <a:pt x="713863" y="713862"/>
                </a:lnTo>
                <a:lnTo>
                  <a:pt x="0" y="713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4808199" y="6324650"/>
            <a:ext cx="711982" cy="711982"/>
          </a:xfrm>
          <a:custGeom>
            <a:avLst/>
            <a:gdLst/>
            <a:ahLst/>
            <a:cxnLst/>
            <a:rect l="l" t="t" r="r" b="b"/>
            <a:pathLst>
              <a:path w="711982" h="711982">
                <a:moveTo>
                  <a:pt x="0" y="0"/>
                </a:moveTo>
                <a:lnTo>
                  <a:pt x="711982" y="0"/>
                </a:lnTo>
                <a:lnTo>
                  <a:pt x="711982" y="711982"/>
                </a:lnTo>
                <a:lnTo>
                  <a:pt x="0" y="711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9444038" y="4611666"/>
            <a:ext cx="7359544" cy="4356856"/>
            <a:chOff x="0" y="0"/>
            <a:chExt cx="1318747" cy="78069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18747" cy="780699"/>
            </a:xfrm>
            <a:custGeom>
              <a:avLst/>
              <a:gdLst/>
              <a:ahLst/>
              <a:cxnLst/>
              <a:rect l="l" t="t" r="r" b="b"/>
              <a:pathLst>
                <a:path w="1318747" h="780699">
                  <a:moveTo>
                    <a:pt x="85208" y="0"/>
                  </a:moveTo>
                  <a:lnTo>
                    <a:pt x="1233539" y="0"/>
                  </a:lnTo>
                  <a:cubicBezTo>
                    <a:pt x="1256138" y="0"/>
                    <a:pt x="1277811" y="8977"/>
                    <a:pt x="1293790" y="24957"/>
                  </a:cubicBezTo>
                  <a:cubicBezTo>
                    <a:pt x="1309770" y="40937"/>
                    <a:pt x="1318747" y="62610"/>
                    <a:pt x="1318747" y="85208"/>
                  </a:cubicBezTo>
                  <a:lnTo>
                    <a:pt x="1318747" y="695491"/>
                  </a:lnTo>
                  <a:cubicBezTo>
                    <a:pt x="1318747" y="742550"/>
                    <a:pt x="1280598" y="780699"/>
                    <a:pt x="1233539" y="780699"/>
                  </a:cubicBezTo>
                  <a:lnTo>
                    <a:pt x="85208" y="780699"/>
                  </a:lnTo>
                  <a:cubicBezTo>
                    <a:pt x="38149" y="780699"/>
                    <a:pt x="0" y="742550"/>
                    <a:pt x="0" y="695491"/>
                  </a:cubicBezTo>
                  <a:lnTo>
                    <a:pt x="0" y="85208"/>
                  </a:lnTo>
                  <a:cubicBezTo>
                    <a:pt x="0" y="38149"/>
                    <a:pt x="38149" y="0"/>
                    <a:pt x="852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8FFC5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1318747" cy="837849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75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778542" y="4611666"/>
            <a:ext cx="6690535" cy="1004379"/>
            <a:chOff x="0" y="0"/>
            <a:chExt cx="1198868" cy="17997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98868" cy="179973"/>
            </a:xfrm>
            <a:custGeom>
              <a:avLst/>
              <a:gdLst/>
              <a:ahLst/>
              <a:cxnLst/>
              <a:rect l="l" t="t" r="r" b="b"/>
              <a:pathLst>
                <a:path w="1198868" h="179973">
                  <a:moveTo>
                    <a:pt x="89987" y="0"/>
                  </a:moveTo>
                  <a:lnTo>
                    <a:pt x="1108882" y="0"/>
                  </a:lnTo>
                  <a:cubicBezTo>
                    <a:pt x="1132748" y="0"/>
                    <a:pt x="1155636" y="9481"/>
                    <a:pt x="1172512" y="26356"/>
                  </a:cubicBezTo>
                  <a:cubicBezTo>
                    <a:pt x="1189388" y="43232"/>
                    <a:pt x="1198868" y="66121"/>
                    <a:pt x="1198868" y="89987"/>
                  </a:cubicBezTo>
                  <a:lnTo>
                    <a:pt x="1198868" y="89987"/>
                  </a:lnTo>
                  <a:cubicBezTo>
                    <a:pt x="1198868" y="139685"/>
                    <a:pt x="1158580" y="179973"/>
                    <a:pt x="1108882" y="179973"/>
                  </a:cubicBezTo>
                  <a:lnTo>
                    <a:pt x="89987" y="179973"/>
                  </a:lnTo>
                  <a:cubicBezTo>
                    <a:pt x="66121" y="179973"/>
                    <a:pt x="43232" y="170493"/>
                    <a:pt x="26356" y="153617"/>
                  </a:cubicBezTo>
                  <a:cubicBezTo>
                    <a:pt x="9481" y="136741"/>
                    <a:pt x="0" y="113853"/>
                    <a:pt x="0" y="89987"/>
                  </a:cubicBezTo>
                  <a:lnTo>
                    <a:pt x="0" y="89987"/>
                  </a:lnTo>
                  <a:cubicBezTo>
                    <a:pt x="0" y="66121"/>
                    <a:pt x="9481" y="43232"/>
                    <a:pt x="26356" y="26356"/>
                  </a:cubicBezTo>
                  <a:cubicBezTo>
                    <a:pt x="43232" y="9481"/>
                    <a:pt x="66121" y="0"/>
                    <a:pt x="89987" y="0"/>
                  </a:cubicBezTo>
                  <a:close/>
                </a:path>
              </a:pathLst>
            </a:custGeom>
            <a:solidFill>
              <a:srgbClr val="37A7A4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1198868" cy="237123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75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242285" y="6068051"/>
            <a:ext cx="1188639" cy="1188639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990B"/>
            </a:solidFill>
            <a:ln cap="sq">
              <a:noFill/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529490" y="6054195"/>
            <a:ext cx="1188639" cy="1188639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990B"/>
            </a:solidFill>
            <a:ln cap="sq">
              <a:noFill/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4816694" y="6068051"/>
            <a:ext cx="1188639" cy="1188639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990B"/>
            </a:solidFill>
            <a:ln cap="sq">
              <a:noFill/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Freeform 41"/>
          <p:cNvSpPr/>
          <p:nvPr/>
        </p:nvSpPr>
        <p:spPr>
          <a:xfrm>
            <a:off x="10471977" y="6368089"/>
            <a:ext cx="729257" cy="659066"/>
          </a:xfrm>
          <a:custGeom>
            <a:avLst/>
            <a:gdLst/>
            <a:ahLst/>
            <a:cxnLst/>
            <a:rect l="l" t="t" r="r" b="b"/>
            <a:pathLst>
              <a:path w="729257" h="659066">
                <a:moveTo>
                  <a:pt x="0" y="0"/>
                </a:moveTo>
                <a:lnTo>
                  <a:pt x="729256" y="0"/>
                </a:lnTo>
                <a:lnTo>
                  <a:pt x="729256" y="659065"/>
                </a:lnTo>
                <a:lnTo>
                  <a:pt x="0" y="6590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5011042" y="6313683"/>
            <a:ext cx="799944" cy="722949"/>
          </a:xfrm>
          <a:custGeom>
            <a:avLst/>
            <a:gdLst/>
            <a:ahLst/>
            <a:cxnLst/>
            <a:rect l="l" t="t" r="r" b="b"/>
            <a:pathLst>
              <a:path w="799944" h="722949">
                <a:moveTo>
                  <a:pt x="0" y="0"/>
                </a:moveTo>
                <a:lnTo>
                  <a:pt x="799944" y="0"/>
                </a:lnTo>
                <a:lnTo>
                  <a:pt x="799944" y="722949"/>
                </a:lnTo>
                <a:lnTo>
                  <a:pt x="0" y="7229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2720638" y="6245343"/>
            <a:ext cx="806344" cy="806344"/>
          </a:xfrm>
          <a:custGeom>
            <a:avLst/>
            <a:gdLst/>
            <a:ahLst/>
            <a:cxnLst/>
            <a:rect l="l" t="t" r="r" b="b"/>
            <a:pathLst>
              <a:path w="806344" h="806344">
                <a:moveTo>
                  <a:pt x="0" y="0"/>
                </a:moveTo>
                <a:lnTo>
                  <a:pt x="806344" y="0"/>
                </a:lnTo>
                <a:lnTo>
                  <a:pt x="806344" y="806344"/>
                </a:lnTo>
                <a:lnTo>
                  <a:pt x="0" y="8063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532518" y="3277357"/>
            <a:ext cx="1253966" cy="857399"/>
          </a:xfrm>
          <a:custGeom>
            <a:avLst/>
            <a:gdLst/>
            <a:ahLst/>
            <a:cxnLst/>
            <a:rect l="l" t="t" r="r" b="b"/>
            <a:pathLst>
              <a:path w="1253966" h="857399">
                <a:moveTo>
                  <a:pt x="0" y="0"/>
                </a:moveTo>
                <a:lnTo>
                  <a:pt x="1253966" y="0"/>
                </a:lnTo>
                <a:lnTo>
                  <a:pt x="1253966" y="857399"/>
                </a:lnTo>
                <a:lnTo>
                  <a:pt x="0" y="85739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 flipH="1">
            <a:off x="16395015" y="7081951"/>
            <a:ext cx="1728569" cy="1181909"/>
          </a:xfrm>
          <a:custGeom>
            <a:avLst/>
            <a:gdLst/>
            <a:ahLst/>
            <a:cxnLst/>
            <a:rect l="l" t="t" r="r" b="b"/>
            <a:pathLst>
              <a:path w="1728569" h="1181909">
                <a:moveTo>
                  <a:pt x="1728570" y="0"/>
                </a:moveTo>
                <a:lnTo>
                  <a:pt x="0" y="0"/>
                </a:lnTo>
                <a:lnTo>
                  <a:pt x="0" y="1181910"/>
                </a:lnTo>
                <a:lnTo>
                  <a:pt x="1728570" y="1181910"/>
                </a:lnTo>
                <a:lnTo>
                  <a:pt x="172857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2096579" y="1745389"/>
            <a:ext cx="14094843" cy="160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600" spc="-520" dirty="0" err="1" smtClean="0">
                <a:latin typeface="SVN-Caprica Script" pitchFamily="2" charset="0"/>
                <a:ea typeface="Genty Sans"/>
                <a:cs typeface="Genty Sans"/>
                <a:sym typeface="Genty Sans"/>
              </a:rPr>
              <a:t>Khám</a:t>
            </a:r>
            <a:r>
              <a:rPr lang="en-US" sz="21600" spc="-520" dirty="0" smtClean="0">
                <a:latin typeface="SVN-Caprica Script" pitchFamily="2" charset="0"/>
                <a:ea typeface="Genty Sans"/>
                <a:cs typeface="Genty Sans"/>
                <a:sym typeface="Genty Sans"/>
              </a:rPr>
              <a:t> </a:t>
            </a:r>
            <a:r>
              <a:rPr lang="en-US" sz="21600" spc="-520" dirty="0" err="1" smtClean="0">
                <a:latin typeface="SVN-Caprica Script" pitchFamily="2" charset="0"/>
                <a:ea typeface="Genty Sans"/>
                <a:cs typeface="Genty Sans"/>
                <a:sym typeface="Genty Sans"/>
              </a:rPr>
              <a:t>phá</a:t>
            </a:r>
            <a:endParaRPr kumimoji="0" lang="en-US" sz="21600" b="0" i="0" u="none" strike="noStrike" kern="1200" cap="none" spc="-520" normalizeH="0" baseline="0" noProof="0" dirty="0">
              <a:ln>
                <a:noFill/>
              </a:ln>
              <a:effectLst/>
              <a:uLnTx/>
              <a:uFillTx/>
              <a:latin typeface="SVN-Caprica Script" pitchFamily="2" charset="0"/>
              <a:ea typeface="Genty Sans"/>
              <a:cs typeface="Genty Sans"/>
              <a:sym typeface="Genty Sans"/>
            </a:endParaRPr>
          </a:p>
        </p:txBody>
      </p:sp>
      <p:pic>
        <p:nvPicPr>
          <p:cNvPr id="58" name="nhac nen goi ng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755883" y="1745389"/>
            <a:ext cx="509587" cy="50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5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88617" y="5143500"/>
            <a:ext cx="24871674" cy="5590868"/>
          </a:xfrm>
          <a:custGeom>
            <a:avLst/>
            <a:gdLst/>
            <a:ahLst/>
            <a:cxnLst/>
            <a:rect l="l" t="t" r="r" b="b"/>
            <a:pathLst>
              <a:path w="24871674" h="5590868">
                <a:moveTo>
                  <a:pt x="0" y="0"/>
                </a:moveTo>
                <a:lnTo>
                  <a:pt x="24871675" y="0"/>
                </a:lnTo>
                <a:lnTo>
                  <a:pt x="24871675" y="5590868"/>
                </a:lnTo>
                <a:lnTo>
                  <a:pt x="0" y="5590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 b="-120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10196" y="2736392"/>
            <a:ext cx="5513388" cy="6578239"/>
          </a:xfrm>
          <a:custGeom>
            <a:avLst/>
            <a:gdLst/>
            <a:ahLst/>
            <a:cxnLst/>
            <a:rect l="l" t="t" r="r" b="b"/>
            <a:pathLst>
              <a:path w="5513388" h="6578239">
                <a:moveTo>
                  <a:pt x="5513388" y="0"/>
                </a:moveTo>
                <a:lnTo>
                  <a:pt x="0" y="0"/>
                </a:lnTo>
                <a:lnTo>
                  <a:pt x="0" y="6578239"/>
                </a:lnTo>
                <a:lnTo>
                  <a:pt x="5513388" y="6578239"/>
                </a:lnTo>
                <a:lnTo>
                  <a:pt x="5513388" y="0"/>
                </a:lnTo>
                <a:close/>
              </a:path>
            </a:pathLst>
          </a:custGeom>
          <a:blipFill>
            <a:blip r:embed="rId3"/>
            <a:stretch>
              <a:fillRect l="-61737" b="-8654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52524" y="-2921154"/>
            <a:ext cx="5455137" cy="5305121"/>
          </a:xfrm>
          <a:custGeom>
            <a:avLst/>
            <a:gdLst/>
            <a:ahLst/>
            <a:cxnLst/>
            <a:rect l="l" t="t" r="r" b="b"/>
            <a:pathLst>
              <a:path w="5455137" h="5305121">
                <a:moveTo>
                  <a:pt x="0" y="0"/>
                </a:moveTo>
                <a:lnTo>
                  <a:pt x="5455137" y="0"/>
                </a:lnTo>
                <a:lnTo>
                  <a:pt x="5455137" y="5305121"/>
                </a:lnTo>
                <a:lnTo>
                  <a:pt x="0" y="5305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579867" y="2081326"/>
            <a:ext cx="7359544" cy="3234383"/>
            <a:chOff x="0" y="0"/>
            <a:chExt cx="1318747" cy="5795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18747" cy="579565"/>
            </a:xfrm>
            <a:custGeom>
              <a:avLst/>
              <a:gdLst/>
              <a:ahLst/>
              <a:cxnLst/>
              <a:rect l="l" t="t" r="r" b="b"/>
              <a:pathLst>
                <a:path w="1318747" h="579565">
                  <a:moveTo>
                    <a:pt x="85208" y="0"/>
                  </a:moveTo>
                  <a:lnTo>
                    <a:pt x="1233539" y="0"/>
                  </a:lnTo>
                  <a:cubicBezTo>
                    <a:pt x="1256138" y="0"/>
                    <a:pt x="1277811" y="8977"/>
                    <a:pt x="1293790" y="24957"/>
                  </a:cubicBezTo>
                  <a:cubicBezTo>
                    <a:pt x="1309770" y="40937"/>
                    <a:pt x="1318747" y="62610"/>
                    <a:pt x="1318747" y="85208"/>
                  </a:cubicBezTo>
                  <a:lnTo>
                    <a:pt x="1318747" y="494356"/>
                  </a:lnTo>
                  <a:cubicBezTo>
                    <a:pt x="1318747" y="541416"/>
                    <a:pt x="1280598" y="579565"/>
                    <a:pt x="1233539" y="579565"/>
                  </a:cubicBezTo>
                  <a:lnTo>
                    <a:pt x="85208" y="579565"/>
                  </a:lnTo>
                  <a:cubicBezTo>
                    <a:pt x="38149" y="579565"/>
                    <a:pt x="0" y="541416"/>
                    <a:pt x="0" y="494356"/>
                  </a:cubicBezTo>
                  <a:lnTo>
                    <a:pt x="0" y="85208"/>
                  </a:lnTo>
                  <a:cubicBezTo>
                    <a:pt x="0" y="38149"/>
                    <a:pt x="38149" y="0"/>
                    <a:pt x="852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8FFC5">
                    <a:alpha val="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318747" cy="636715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75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0478047" y="1028700"/>
            <a:ext cx="11905011" cy="10365292"/>
          </a:xfrm>
          <a:custGeom>
            <a:avLst/>
            <a:gdLst/>
            <a:ahLst/>
            <a:cxnLst/>
            <a:rect l="l" t="t" r="r" b="b"/>
            <a:pathLst>
              <a:path w="11905011" h="10365292">
                <a:moveTo>
                  <a:pt x="11905011" y="0"/>
                </a:moveTo>
                <a:lnTo>
                  <a:pt x="0" y="0"/>
                </a:lnTo>
                <a:lnTo>
                  <a:pt x="0" y="10365292"/>
                </a:lnTo>
                <a:lnTo>
                  <a:pt x="11905011" y="10365292"/>
                </a:lnTo>
                <a:lnTo>
                  <a:pt x="11905011" y="0"/>
                </a:lnTo>
                <a:close/>
              </a:path>
            </a:pathLst>
          </a:custGeom>
          <a:blipFill>
            <a:blip r:embed="rId5"/>
            <a:stretch>
              <a:fillRect t="-4940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02949" y="5419105"/>
            <a:ext cx="1655895" cy="1132218"/>
          </a:xfrm>
          <a:custGeom>
            <a:avLst/>
            <a:gdLst/>
            <a:ahLst/>
            <a:cxnLst/>
            <a:rect l="l" t="t" r="r" b="b"/>
            <a:pathLst>
              <a:path w="1655895" h="1132218">
                <a:moveTo>
                  <a:pt x="0" y="0"/>
                </a:moveTo>
                <a:lnTo>
                  <a:pt x="1655894" y="0"/>
                </a:lnTo>
                <a:lnTo>
                  <a:pt x="1655894" y="1132218"/>
                </a:lnTo>
                <a:lnTo>
                  <a:pt x="0" y="11322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8539808" y="4724139"/>
            <a:ext cx="7544265" cy="4695187"/>
            <a:chOff x="0" y="-57150"/>
            <a:chExt cx="1351847" cy="841324"/>
          </a:xfrm>
        </p:grpSpPr>
        <p:sp>
          <p:nvSpPr>
            <p:cNvPr id="11" name="Freeform 11"/>
            <p:cNvSpPr/>
            <p:nvPr/>
          </p:nvSpPr>
          <p:spPr>
            <a:xfrm>
              <a:off x="33100" y="3475"/>
              <a:ext cx="1318747" cy="780699"/>
            </a:xfrm>
            <a:custGeom>
              <a:avLst/>
              <a:gdLst/>
              <a:ahLst/>
              <a:cxnLst/>
              <a:rect l="l" t="t" r="r" b="b"/>
              <a:pathLst>
                <a:path w="1318747" h="780699">
                  <a:moveTo>
                    <a:pt x="85208" y="0"/>
                  </a:moveTo>
                  <a:lnTo>
                    <a:pt x="1233539" y="0"/>
                  </a:lnTo>
                  <a:cubicBezTo>
                    <a:pt x="1256138" y="0"/>
                    <a:pt x="1277811" y="8977"/>
                    <a:pt x="1293790" y="24957"/>
                  </a:cubicBezTo>
                  <a:cubicBezTo>
                    <a:pt x="1309770" y="40937"/>
                    <a:pt x="1318747" y="62610"/>
                    <a:pt x="1318747" y="85208"/>
                  </a:cubicBezTo>
                  <a:lnTo>
                    <a:pt x="1318747" y="695491"/>
                  </a:lnTo>
                  <a:cubicBezTo>
                    <a:pt x="1318747" y="742550"/>
                    <a:pt x="1280598" y="780699"/>
                    <a:pt x="1233539" y="780699"/>
                  </a:cubicBezTo>
                  <a:lnTo>
                    <a:pt x="85208" y="780699"/>
                  </a:lnTo>
                  <a:cubicBezTo>
                    <a:pt x="38149" y="780699"/>
                    <a:pt x="0" y="742550"/>
                    <a:pt x="0" y="695491"/>
                  </a:cubicBezTo>
                  <a:lnTo>
                    <a:pt x="0" y="85208"/>
                  </a:lnTo>
                  <a:cubicBezTo>
                    <a:pt x="0" y="38149"/>
                    <a:pt x="38149" y="0"/>
                    <a:pt x="852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8FFC5">
                    <a:alpha val="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318747" cy="837849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75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30184" y="6949602"/>
            <a:ext cx="5157816" cy="3337398"/>
          </a:xfrm>
          <a:custGeom>
            <a:avLst/>
            <a:gdLst/>
            <a:ahLst/>
            <a:cxnLst/>
            <a:rect l="l" t="t" r="r" b="b"/>
            <a:pathLst>
              <a:path w="5157816" h="3337398">
                <a:moveTo>
                  <a:pt x="0" y="0"/>
                </a:moveTo>
                <a:lnTo>
                  <a:pt x="5157816" y="0"/>
                </a:lnTo>
                <a:lnTo>
                  <a:pt x="5157816" y="3337398"/>
                </a:lnTo>
                <a:lnTo>
                  <a:pt x="0" y="3337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1869" r="-37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747805" y="8279822"/>
            <a:ext cx="1207430" cy="2069617"/>
          </a:xfrm>
          <a:custGeom>
            <a:avLst/>
            <a:gdLst/>
            <a:ahLst/>
            <a:cxnLst/>
            <a:rect l="l" t="t" r="r" b="b"/>
            <a:pathLst>
              <a:path w="1207430" h="2069617">
                <a:moveTo>
                  <a:pt x="0" y="0"/>
                </a:moveTo>
                <a:lnTo>
                  <a:pt x="1207430" y="0"/>
                </a:lnTo>
                <a:lnTo>
                  <a:pt x="1207430" y="2069618"/>
                </a:lnTo>
                <a:lnTo>
                  <a:pt x="0" y="2069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03689" t="-148675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902835" y="3941192"/>
            <a:ext cx="6690535" cy="1004379"/>
            <a:chOff x="0" y="0"/>
            <a:chExt cx="1198868" cy="1799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98868" cy="179973"/>
            </a:xfrm>
            <a:custGeom>
              <a:avLst/>
              <a:gdLst/>
              <a:ahLst/>
              <a:cxnLst/>
              <a:rect l="l" t="t" r="r" b="b"/>
              <a:pathLst>
                <a:path w="1198868" h="179973">
                  <a:moveTo>
                    <a:pt x="89987" y="0"/>
                  </a:moveTo>
                  <a:lnTo>
                    <a:pt x="1108882" y="0"/>
                  </a:lnTo>
                  <a:cubicBezTo>
                    <a:pt x="1132748" y="0"/>
                    <a:pt x="1155636" y="9481"/>
                    <a:pt x="1172512" y="26356"/>
                  </a:cubicBezTo>
                  <a:cubicBezTo>
                    <a:pt x="1189388" y="43232"/>
                    <a:pt x="1198868" y="66121"/>
                    <a:pt x="1198868" y="89987"/>
                  </a:cubicBezTo>
                  <a:lnTo>
                    <a:pt x="1198868" y="89987"/>
                  </a:lnTo>
                  <a:cubicBezTo>
                    <a:pt x="1198868" y="139685"/>
                    <a:pt x="1158580" y="179973"/>
                    <a:pt x="1108882" y="179973"/>
                  </a:cubicBezTo>
                  <a:lnTo>
                    <a:pt x="89987" y="179973"/>
                  </a:lnTo>
                  <a:cubicBezTo>
                    <a:pt x="66121" y="179973"/>
                    <a:pt x="43232" y="170493"/>
                    <a:pt x="26356" y="153617"/>
                  </a:cubicBezTo>
                  <a:cubicBezTo>
                    <a:pt x="9481" y="136741"/>
                    <a:pt x="0" y="113853"/>
                    <a:pt x="0" y="89987"/>
                  </a:cubicBezTo>
                  <a:lnTo>
                    <a:pt x="0" y="89987"/>
                  </a:lnTo>
                  <a:cubicBezTo>
                    <a:pt x="0" y="66121"/>
                    <a:pt x="9481" y="43232"/>
                    <a:pt x="26356" y="26356"/>
                  </a:cubicBezTo>
                  <a:cubicBezTo>
                    <a:pt x="43232" y="9481"/>
                    <a:pt x="66121" y="0"/>
                    <a:pt x="89987" y="0"/>
                  </a:cubicBezTo>
                  <a:close/>
                </a:path>
              </a:pathLst>
            </a:custGeom>
            <a:solidFill>
              <a:srgbClr val="37A7A4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198868" cy="237123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75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78115" y="6241329"/>
            <a:ext cx="1188639" cy="118863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990B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555907" y="6481211"/>
            <a:ext cx="782625" cy="722949"/>
          </a:xfrm>
          <a:custGeom>
            <a:avLst/>
            <a:gdLst/>
            <a:ahLst/>
            <a:cxnLst/>
            <a:rect l="l" t="t" r="r" b="b"/>
            <a:pathLst>
              <a:path w="782625" h="722949">
                <a:moveTo>
                  <a:pt x="0" y="0"/>
                </a:moveTo>
                <a:lnTo>
                  <a:pt x="782625" y="0"/>
                </a:lnTo>
                <a:lnTo>
                  <a:pt x="782625" y="722950"/>
                </a:lnTo>
                <a:lnTo>
                  <a:pt x="0" y="7229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1665319" y="6227473"/>
            <a:ext cx="1188639" cy="118863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990B"/>
            </a:solidFill>
            <a:ln cap="sq">
              <a:noFill/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11955235" y="6637048"/>
            <a:ext cx="608809" cy="476412"/>
          </a:xfrm>
          <a:custGeom>
            <a:avLst/>
            <a:gdLst/>
            <a:ahLst/>
            <a:cxnLst/>
            <a:rect l="l" t="t" r="r" b="b"/>
            <a:pathLst>
              <a:path w="608809" h="476412">
                <a:moveTo>
                  <a:pt x="0" y="0"/>
                </a:moveTo>
                <a:lnTo>
                  <a:pt x="608809" y="0"/>
                </a:lnTo>
                <a:lnTo>
                  <a:pt x="608809" y="476412"/>
                </a:lnTo>
                <a:lnTo>
                  <a:pt x="0" y="4764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l="-35550" t="-18006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3952524" y="6241329"/>
            <a:ext cx="1188639" cy="118863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990B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71838" tIns="71838" rIns="71838" bIns="7183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14244609" y="6551323"/>
            <a:ext cx="669991" cy="616391"/>
          </a:xfrm>
          <a:custGeom>
            <a:avLst/>
            <a:gdLst/>
            <a:ahLst/>
            <a:cxnLst/>
            <a:rect l="l" t="t" r="r" b="b"/>
            <a:pathLst>
              <a:path w="669991" h="616391">
                <a:moveTo>
                  <a:pt x="0" y="0"/>
                </a:moveTo>
                <a:lnTo>
                  <a:pt x="669991" y="0"/>
                </a:lnTo>
                <a:lnTo>
                  <a:pt x="669991" y="616392"/>
                </a:lnTo>
                <a:lnTo>
                  <a:pt x="0" y="6163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023850" y="2169443"/>
            <a:ext cx="8956204" cy="1735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600" spc="-520" dirty="0" smtClean="0">
                <a:latin typeface="SVN-Candy Script" panose="02000503000000020003" pitchFamily="50" charset="0"/>
                <a:ea typeface="Genty Sans"/>
                <a:cs typeface="Genty Sans"/>
                <a:sym typeface="Genty Sans"/>
              </a:rPr>
              <a:t>Chia </a:t>
            </a:r>
            <a:r>
              <a:rPr lang="en-US" sz="21600" spc="-520" dirty="0" err="1" smtClean="0">
                <a:latin typeface="SVN-Candy Script" panose="02000503000000020003" pitchFamily="50" charset="0"/>
                <a:ea typeface="Genty Sans"/>
                <a:cs typeface="Genty Sans"/>
                <a:sym typeface="Genty Sans"/>
              </a:rPr>
              <a:t>sẻ</a:t>
            </a:r>
            <a:endParaRPr kumimoji="0" lang="en-US" sz="21600" b="0" i="0" u="none" strike="noStrike" kern="1200" cap="none" spc="-520" normalizeH="0" baseline="0" noProof="0" dirty="0">
              <a:ln>
                <a:noFill/>
              </a:ln>
              <a:effectLst/>
              <a:uLnTx/>
              <a:uFillTx/>
              <a:latin typeface="SVN-Candy Script" panose="02000503000000020003" pitchFamily="50" charset="0"/>
              <a:ea typeface="Genty Sans"/>
              <a:cs typeface="Genty Sans"/>
              <a:sym typeface="Genty Sans"/>
            </a:endParaRPr>
          </a:p>
        </p:txBody>
      </p:sp>
      <p:sp>
        <p:nvSpPr>
          <p:cNvPr id="32" name="Freeform 32"/>
          <p:cNvSpPr/>
          <p:nvPr/>
        </p:nvSpPr>
        <p:spPr>
          <a:xfrm flipH="1">
            <a:off x="3073143" y="4167858"/>
            <a:ext cx="5953136" cy="7226134"/>
          </a:xfrm>
          <a:custGeom>
            <a:avLst/>
            <a:gdLst/>
            <a:ahLst/>
            <a:cxnLst/>
            <a:rect l="l" t="t" r="r" b="b"/>
            <a:pathLst>
              <a:path w="5953136" h="7226134">
                <a:moveTo>
                  <a:pt x="5953137" y="0"/>
                </a:moveTo>
                <a:lnTo>
                  <a:pt x="0" y="0"/>
                </a:lnTo>
                <a:lnTo>
                  <a:pt x="0" y="7226134"/>
                </a:lnTo>
                <a:lnTo>
                  <a:pt x="5953137" y="7226134"/>
                </a:lnTo>
                <a:lnTo>
                  <a:pt x="595313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82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tá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0920"/>
            <a:ext cx="18389693" cy="106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2"/>
            <a:ext cx="18288000" cy="1045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5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8478500" cy="1055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2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8440400" cy="105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643"/>
            <a:ext cx="18745200" cy="1071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8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80</Words>
  <Application>Microsoft Office PowerPoint</Application>
  <PresentationFormat>Custom</PresentationFormat>
  <Paragraphs>28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Calibri</vt:lpstr>
      <vt:lpstr>SVN-Grocery Rounded</vt:lpstr>
      <vt:lpstr>Genty Sans</vt:lpstr>
      <vt:lpstr>Arial</vt:lpstr>
      <vt:lpstr>Francois One</vt:lpstr>
      <vt:lpstr>SVN-Androgyne</vt:lpstr>
      <vt:lpstr>Paytone One</vt:lpstr>
      <vt:lpstr>SVN-Candy Script</vt:lpstr>
      <vt:lpstr>SVN-Apple</vt:lpstr>
      <vt:lpstr>SVN-Caprica Script</vt:lpstr>
      <vt:lpstr>UTM 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huyện Vụ Bản</dc:title>
  <dc:creator>Administrator</dc:creator>
  <cp:lastModifiedBy>Admin</cp:lastModifiedBy>
  <cp:revision>15</cp:revision>
  <dcterms:created xsi:type="dcterms:W3CDTF">2006-08-16T00:00:00Z</dcterms:created>
  <dcterms:modified xsi:type="dcterms:W3CDTF">2024-12-12T03:00:04Z</dcterms:modified>
  <dc:identifier>DAGY59ufTmo</dc:identifier>
</cp:coreProperties>
</file>