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8" r:id="rId9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Sigmar One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sv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48" y="268015"/>
            <a:ext cx="18133752" cy="10018985"/>
            <a:chOff x="205664" y="357353"/>
            <a:chExt cx="24178336" cy="13358647"/>
          </a:xfrm>
        </p:grpSpPr>
        <p:sp>
          <p:nvSpPr>
            <p:cNvPr id="3" name="Freeform 3"/>
            <p:cNvSpPr/>
            <p:nvPr/>
          </p:nvSpPr>
          <p:spPr>
            <a:xfrm rot="107610">
              <a:off x="672441" y="357353"/>
              <a:ext cx="23039118" cy="12988737"/>
            </a:xfrm>
            <a:custGeom>
              <a:avLst/>
              <a:gdLst/>
              <a:ahLst/>
              <a:cxnLst/>
              <a:rect l="l" t="t" r="r" b="b"/>
              <a:pathLst>
                <a:path w="23039118" h="12988737">
                  <a:moveTo>
                    <a:pt x="0" y="0"/>
                  </a:moveTo>
                  <a:lnTo>
                    <a:pt x="23039118" y="0"/>
                  </a:lnTo>
                  <a:lnTo>
                    <a:pt x="23039118" y="12988737"/>
                  </a:lnTo>
                  <a:lnTo>
                    <a:pt x="0" y="1298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696772">
              <a:off x="622587" y="10494722"/>
              <a:ext cx="3243246" cy="2489191"/>
            </a:xfrm>
            <a:custGeom>
              <a:avLst/>
              <a:gdLst/>
              <a:ahLst/>
              <a:cxnLst/>
              <a:rect l="l" t="t" r="r" b="b"/>
              <a:pathLst>
                <a:path w="3243246" h="2489191">
                  <a:moveTo>
                    <a:pt x="0" y="0"/>
                  </a:moveTo>
                  <a:lnTo>
                    <a:pt x="3243246" y="0"/>
                  </a:lnTo>
                  <a:lnTo>
                    <a:pt x="3243246" y="2489191"/>
                  </a:lnTo>
                  <a:lnTo>
                    <a:pt x="0" y="2489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855790">
              <a:off x="205664" y="8991769"/>
              <a:ext cx="1499644" cy="1857145"/>
            </a:xfrm>
            <a:custGeom>
              <a:avLst/>
              <a:gdLst/>
              <a:ahLst/>
              <a:cxnLst/>
              <a:rect l="l" t="t" r="r" b="b"/>
              <a:pathLst>
                <a:path w="1499644" h="1857145">
                  <a:moveTo>
                    <a:pt x="0" y="0"/>
                  </a:moveTo>
                  <a:lnTo>
                    <a:pt x="1499645" y="0"/>
                  </a:lnTo>
                  <a:lnTo>
                    <a:pt x="1499645" y="1857144"/>
                  </a:lnTo>
                  <a:lnTo>
                    <a:pt x="0" y="1857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312792">
              <a:off x="2645761" y="8995397"/>
              <a:ext cx="1463272" cy="1801875"/>
            </a:xfrm>
            <a:custGeom>
              <a:avLst/>
              <a:gdLst/>
              <a:ahLst/>
              <a:cxnLst/>
              <a:rect l="l" t="t" r="r" b="b"/>
              <a:pathLst>
                <a:path w="1463272" h="1801875">
                  <a:moveTo>
                    <a:pt x="0" y="0"/>
                  </a:moveTo>
                  <a:lnTo>
                    <a:pt x="1463272" y="0"/>
                  </a:lnTo>
                  <a:lnTo>
                    <a:pt x="1463272" y="1801875"/>
                  </a:lnTo>
                  <a:lnTo>
                    <a:pt x="0" y="180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36003" y="11524485"/>
              <a:ext cx="1512146" cy="2191515"/>
            </a:xfrm>
            <a:custGeom>
              <a:avLst/>
              <a:gdLst/>
              <a:ahLst/>
              <a:cxnLst/>
              <a:rect l="l" t="t" r="r" b="b"/>
              <a:pathLst>
                <a:path w="1512146" h="2191515">
                  <a:moveTo>
                    <a:pt x="0" y="0"/>
                  </a:moveTo>
                  <a:lnTo>
                    <a:pt x="1512146" y="0"/>
                  </a:lnTo>
                  <a:lnTo>
                    <a:pt x="1512146" y="2191515"/>
                  </a:lnTo>
                  <a:lnTo>
                    <a:pt x="0" y="2191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591366" y="10380147"/>
              <a:ext cx="3792634" cy="3323296"/>
            </a:xfrm>
            <a:custGeom>
              <a:avLst/>
              <a:gdLst/>
              <a:ahLst/>
              <a:cxnLst/>
              <a:rect l="l" t="t" r="r" b="b"/>
              <a:pathLst>
                <a:path w="3792634" h="3323296">
                  <a:moveTo>
                    <a:pt x="0" y="0"/>
                  </a:moveTo>
                  <a:lnTo>
                    <a:pt x="3792634" y="0"/>
                  </a:lnTo>
                  <a:lnTo>
                    <a:pt x="3792634" y="3323296"/>
                  </a:lnTo>
                  <a:lnTo>
                    <a:pt x="0" y="3323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8872976" y="11739317"/>
              <a:ext cx="2020416" cy="1964126"/>
            </a:xfrm>
            <a:custGeom>
              <a:avLst/>
              <a:gdLst/>
              <a:ahLst/>
              <a:cxnLst/>
              <a:rect l="l" t="t" r="r" b="b"/>
              <a:pathLst>
                <a:path w="2020416" h="1964126">
                  <a:moveTo>
                    <a:pt x="0" y="0"/>
                  </a:moveTo>
                  <a:lnTo>
                    <a:pt x="2020416" y="0"/>
                  </a:lnTo>
                  <a:lnTo>
                    <a:pt x="2020416" y="1964126"/>
                  </a:lnTo>
                  <a:lnTo>
                    <a:pt x="0" y="196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107" r="-4107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5588000" y="903828"/>
              <a:ext cx="11523015" cy="1701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47"/>
                </a:lnSpc>
              </a:pPr>
              <a:r>
                <a:rPr lang="en-US" sz="2799" b="1" spc="153" dirty="0">
                  <a:solidFill>
                    <a:srgbClr val="EE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UBND XÃ MINH TÂN</a:t>
              </a:r>
            </a:p>
            <a:p>
              <a:pPr algn="ctr">
                <a:lnSpc>
                  <a:spcPts val="5347"/>
                </a:lnSpc>
              </a:pPr>
              <a:r>
                <a:rPr lang="en-US" sz="2799" b="1" spc="153" dirty="0">
                  <a:solidFill>
                    <a:srgbClr val="EE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TRƯỜNG MẦM NON MINH THUẬN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55485" y="3168544"/>
              <a:ext cx="22433521" cy="70063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endParaRPr dirty="0"/>
            </a:p>
            <a:p>
              <a:pPr algn="ctr">
                <a:lnSpc>
                  <a:spcPts val="9749"/>
                </a:lnSpc>
              </a:pP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Hoạt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động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học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: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Làm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quen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với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Toán</a:t>
              </a:r>
              <a:endParaRPr lang="en-US" sz="5400" b="1" dirty="0">
                <a:solidFill>
                  <a:srgbClr val="041BEF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9749"/>
                </a:lnSpc>
              </a:pP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Đề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tài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: So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sánh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chiều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cao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của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2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đối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tượng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 </a:t>
              </a:r>
            </a:p>
            <a:p>
              <a:pPr algn="ctr">
                <a:lnSpc>
                  <a:spcPts val="9749"/>
                </a:lnSpc>
              </a:pP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(Cao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hơn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-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Thấp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hơn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)</a:t>
              </a:r>
            </a:p>
            <a:p>
              <a:pPr algn="ctr">
                <a:lnSpc>
                  <a:spcPts val="9749"/>
                </a:lnSpc>
                <a:spcBef>
                  <a:spcPct val="0"/>
                </a:spcBef>
              </a:pP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Lớp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: 3 </a:t>
              </a:r>
              <a:r>
                <a:rPr lang="en-US" sz="5400" b="1" dirty="0" err="1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Tuổi</a:t>
              </a:r>
              <a:r>
                <a:rPr lang="en-US" sz="5400" b="1" dirty="0">
                  <a:solidFill>
                    <a:srgbClr val="041BE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A1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12549" y="10961005"/>
              <a:ext cx="13764707" cy="1257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0"/>
                </a:lnSpc>
              </a:pPr>
              <a:r>
                <a:rPr lang="en-US" sz="5600" b="1" dirty="0" err="1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Giáo</a:t>
              </a:r>
              <a:r>
                <a:rPr lang="en-US" sz="5600" b="1" dirty="0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600" b="1" dirty="0" err="1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viên</a:t>
              </a:r>
              <a:r>
                <a:rPr lang="en-US" sz="5600" b="1" dirty="0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: </a:t>
              </a:r>
              <a:r>
                <a:rPr lang="en-US" sz="5600" b="1" dirty="0" err="1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Đỗ</a:t>
              </a:r>
              <a:r>
                <a:rPr lang="en-US" sz="5600" b="1" dirty="0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5600" b="1" dirty="0" err="1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Thị</a:t>
              </a:r>
              <a:r>
                <a:rPr lang="en-US" sz="5600" b="1" dirty="0">
                  <a:solidFill>
                    <a:srgbClr val="1BBB07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Thu Hà</a:t>
              </a:r>
              <a:r>
                <a:rPr lang="en-US" sz="5600" b="1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</a:p>
          </p:txBody>
        </p:sp>
      </p:grpSp>
      <p:pic>
        <p:nvPicPr>
          <p:cNvPr id="13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6DC7BFA2-53DC-096B-9A2D-90C5429FAB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45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73342" y="9110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o thấp 25-25">
            <a:hlinkClick r:id="" action="ppaction://media"/>
            <a:extLst>
              <a:ext uri="{FF2B5EF4-FFF2-40B4-BE49-F238E27FC236}">
                <a16:creationId xmlns:a16="http://schemas.microsoft.com/office/drawing/2014/main" id="{203A847D-C062-3ECB-A6C0-3F4F9BAE0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69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9921">
            <a:off x="1552789" y="-2607521"/>
            <a:ext cx="13344021" cy="18121510"/>
          </a:xfrm>
          <a:custGeom>
            <a:avLst/>
            <a:gdLst/>
            <a:ahLst/>
            <a:cxnLst/>
            <a:rect l="l" t="t" r="r" b="b"/>
            <a:pathLst>
              <a:path w="13344021" h="18121510">
                <a:moveTo>
                  <a:pt x="0" y="0"/>
                </a:moveTo>
                <a:lnTo>
                  <a:pt x="13344021" y="0"/>
                </a:lnTo>
                <a:lnTo>
                  <a:pt x="13344021" y="18121510"/>
                </a:lnTo>
                <a:lnTo>
                  <a:pt x="0" y="18121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97919" y="224399"/>
            <a:ext cx="2365592" cy="1608603"/>
          </a:xfrm>
          <a:custGeom>
            <a:avLst/>
            <a:gdLst/>
            <a:ahLst/>
            <a:cxnLst/>
            <a:rect l="l" t="t" r="r" b="b"/>
            <a:pathLst>
              <a:path w="2365592" h="1608603">
                <a:moveTo>
                  <a:pt x="0" y="0"/>
                </a:moveTo>
                <a:lnTo>
                  <a:pt x="2365592" y="0"/>
                </a:lnTo>
                <a:lnTo>
                  <a:pt x="2365592" y="1608602"/>
                </a:lnTo>
                <a:lnTo>
                  <a:pt x="0" y="1608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2314">
            <a:off x="14808286" y="4369050"/>
            <a:ext cx="2088768" cy="1843337"/>
          </a:xfrm>
          <a:custGeom>
            <a:avLst/>
            <a:gdLst/>
            <a:ahLst/>
            <a:cxnLst/>
            <a:rect l="l" t="t" r="r" b="b"/>
            <a:pathLst>
              <a:path w="2088768" h="1843337">
                <a:moveTo>
                  <a:pt x="0" y="0"/>
                </a:moveTo>
                <a:lnTo>
                  <a:pt x="2088768" y="0"/>
                </a:lnTo>
                <a:lnTo>
                  <a:pt x="2088768" y="1843337"/>
                </a:lnTo>
                <a:lnTo>
                  <a:pt x="0" y="1843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1198">
            <a:off x="4208045" y="7302496"/>
            <a:ext cx="2917631" cy="3015639"/>
          </a:xfrm>
          <a:custGeom>
            <a:avLst/>
            <a:gdLst/>
            <a:ahLst/>
            <a:cxnLst/>
            <a:rect l="l" t="t" r="r" b="b"/>
            <a:pathLst>
              <a:path w="2917631" h="3015639">
                <a:moveTo>
                  <a:pt x="0" y="0"/>
                </a:moveTo>
                <a:lnTo>
                  <a:pt x="2917631" y="0"/>
                </a:lnTo>
                <a:lnTo>
                  <a:pt x="2917631" y="3015639"/>
                </a:lnTo>
                <a:lnTo>
                  <a:pt x="0" y="30156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68909">
            <a:off x="2350708" y="2952935"/>
            <a:ext cx="12696625" cy="302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9"/>
              </a:lnSpc>
            </a:pP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 </a:t>
            </a:r>
          </a:p>
          <a:p>
            <a:pPr algn="ctr">
              <a:lnSpc>
                <a:spcPts val="12299"/>
              </a:lnSpc>
            </a:pP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Trải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nghiệm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endParaRPr lang="en-US" sz="7499" b="1" spc="232" dirty="0">
              <a:solidFill>
                <a:srgbClr val="EE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7" name="Nhạc đồng quê nhẹ nhàng - nhạc nền video">
            <a:hlinkClick r:id="" action="ppaction://media"/>
            <a:extLst>
              <a:ext uri="{FF2B5EF4-FFF2-40B4-BE49-F238E27FC236}">
                <a16:creationId xmlns:a16="http://schemas.microsoft.com/office/drawing/2014/main" id="{4E21D280-BD2B-D52F-FC6A-7202D2126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5" end="335182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20260" y="8191500"/>
            <a:ext cx="6096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9880">
            <a:off x="6371601" y="-2266750"/>
            <a:ext cx="9802897" cy="13580840"/>
          </a:xfrm>
          <a:custGeom>
            <a:avLst/>
            <a:gdLst/>
            <a:ahLst/>
            <a:cxnLst/>
            <a:rect l="l" t="t" r="r" b="b"/>
            <a:pathLst>
              <a:path w="9802897" h="13580840">
                <a:moveTo>
                  <a:pt x="0" y="0"/>
                </a:moveTo>
                <a:lnTo>
                  <a:pt x="9802897" y="0"/>
                </a:lnTo>
                <a:lnTo>
                  <a:pt x="9802897" y="13580839"/>
                </a:lnTo>
                <a:lnTo>
                  <a:pt x="0" y="135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17543"/>
            <a:ext cx="15596169" cy="8920169"/>
          </a:xfrm>
          <a:custGeom>
            <a:avLst/>
            <a:gdLst/>
            <a:ahLst/>
            <a:cxnLst/>
            <a:rect l="l" t="t" r="r" b="b"/>
            <a:pathLst>
              <a:path w="15596169" h="8920169">
                <a:moveTo>
                  <a:pt x="0" y="0"/>
                </a:moveTo>
                <a:lnTo>
                  <a:pt x="15596169" y="0"/>
                </a:lnTo>
                <a:lnTo>
                  <a:pt x="15596169" y="8920169"/>
                </a:lnTo>
                <a:lnTo>
                  <a:pt x="0" y="8920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4196">
            <a:off x="2640264" y="-91435"/>
            <a:ext cx="2102053" cy="2721104"/>
          </a:xfrm>
          <a:custGeom>
            <a:avLst/>
            <a:gdLst/>
            <a:ahLst/>
            <a:cxnLst/>
            <a:rect l="l" t="t" r="r" b="b"/>
            <a:pathLst>
              <a:path w="2102053" h="2721104">
                <a:moveTo>
                  <a:pt x="0" y="0"/>
                </a:moveTo>
                <a:lnTo>
                  <a:pt x="2102053" y="0"/>
                </a:lnTo>
                <a:lnTo>
                  <a:pt x="2102053" y="2721104"/>
                </a:lnTo>
                <a:lnTo>
                  <a:pt x="0" y="2721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7607">
            <a:off x="664392" y="6910244"/>
            <a:ext cx="2419777" cy="2906639"/>
          </a:xfrm>
          <a:custGeom>
            <a:avLst/>
            <a:gdLst/>
            <a:ahLst/>
            <a:cxnLst/>
            <a:rect l="l" t="t" r="r" b="b"/>
            <a:pathLst>
              <a:path w="2419777" h="2906639">
                <a:moveTo>
                  <a:pt x="0" y="0"/>
                </a:moveTo>
                <a:lnTo>
                  <a:pt x="2419777" y="0"/>
                </a:lnTo>
                <a:lnTo>
                  <a:pt x="2419777" y="2906639"/>
                </a:lnTo>
                <a:lnTo>
                  <a:pt x="0" y="2906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647708">
            <a:off x="15634543" y="3385894"/>
            <a:ext cx="2615082" cy="2206476"/>
          </a:xfrm>
          <a:custGeom>
            <a:avLst/>
            <a:gdLst/>
            <a:ahLst/>
            <a:cxnLst/>
            <a:rect l="l" t="t" r="r" b="b"/>
            <a:pathLst>
              <a:path w="2615082" h="2206476">
                <a:moveTo>
                  <a:pt x="0" y="0"/>
                </a:moveTo>
                <a:lnTo>
                  <a:pt x="2615083" y="0"/>
                </a:lnTo>
                <a:lnTo>
                  <a:pt x="2615083" y="2206476"/>
                </a:lnTo>
                <a:lnTo>
                  <a:pt x="0" y="2206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4491">
            <a:off x="15585790" y="2467357"/>
            <a:ext cx="1841906" cy="1685344"/>
          </a:xfrm>
          <a:custGeom>
            <a:avLst/>
            <a:gdLst/>
            <a:ahLst/>
            <a:cxnLst/>
            <a:rect l="l" t="t" r="r" b="b"/>
            <a:pathLst>
              <a:path w="1841906" h="1685344">
                <a:moveTo>
                  <a:pt x="0" y="0"/>
                </a:moveTo>
                <a:lnTo>
                  <a:pt x="1841906" y="0"/>
                </a:lnTo>
                <a:lnTo>
                  <a:pt x="1841906" y="1685344"/>
                </a:lnTo>
                <a:lnTo>
                  <a:pt x="0" y="168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74503" y="3762244"/>
            <a:ext cx="12696625" cy="299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9"/>
              </a:lnSpc>
            </a:pP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2: </a:t>
            </a:r>
          </a:p>
          <a:p>
            <a:pPr algn="ctr">
              <a:lnSpc>
                <a:spcPts val="12299"/>
              </a:lnSpc>
            </a:pP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Phân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tích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trải</a:t>
            </a:r>
            <a:r>
              <a:rPr lang="en-US" sz="7499" b="1" spc="232" dirty="0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499" b="1" spc="232" dirty="0" err="1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nghiệm</a:t>
            </a:r>
            <a:endParaRPr lang="en-US" sz="7499" b="1" spc="232" dirty="0">
              <a:solidFill>
                <a:srgbClr val="EE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CE9D7C-40EA-20BB-4305-7A9917F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14999">
            <a:off x="9462199" y="-61280"/>
            <a:ext cx="2600362" cy="2548355"/>
          </a:xfrm>
          <a:custGeom>
            <a:avLst/>
            <a:gdLst/>
            <a:ahLst/>
            <a:cxnLst/>
            <a:rect l="l" t="t" r="r" b="b"/>
            <a:pathLst>
              <a:path w="2600362" h="2548355">
                <a:moveTo>
                  <a:pt x="0" y="0"/>
                </a:moveTo>
                <a:lnTo>
                  <a:pt x="2600362" y="0"/>
                </a:lnTo>
                <a:lnTo>
                  <a:pt x="2600362" y="2548355"/>
                </a:lnTo>
                <a:lnTo>
                  <a:pt x="0" y="2548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02146">
            <a:off x="88502" y="7182335"/>
            <a:ext cx="1880396" cy="2545376"/>
          </a:xfrm>
          <a:custGeom>
            <a:avLst/>
            <a:gdLst/>
            <a:ahLst/>
            <a:cxnLst/>
            <a:rect l="l" t="t" r="r" b="b"/>
            <a:pathLst>
              <a:path w="1880396" h="2545376">
                <a:moveTo>
                  <a:pt x="0" y="0"/>
                </a:moveTo>
                <a:lnTo>
                  <a:pt x="1880396" y="0"/>
                </a:lnTo>
                <a:lnTo>
                  <a:pt x="1880396" y="2545376"/>
                </a:lnTo>
                <a:lnTo>
                  <a:pt x="0" y="2545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4522" y="6915479"/>
            <a:ext cx="2255741" cy="1539544"/>
          </a:xfrm>
          <a:custGeom>
            <a:avLst/>
            <a:gdLst/>
            <a:ahLst/>
            <a:cxnLst/>
            <a:rect l="l" t="t" r="r" b="b"/>
            <a:pathLst>
              <a:path w="2255741" h="1539544">
                <a:moveTo>
                  <a:pt x="0" y="0"/>
                </a:moveTo>
                <a:lnTo>
                  <a:pt x="2255741" y="0"/>
                </a:lnTo>
                <a:lnTo>
                  <a:pt x="2255741" y="1539544"/>
                </a:lnTo>
                <a:lnTo>
                  <a:pt x="0" y="1539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90835" y="2851623"/>
            <a:ext cx="14374672" cy="321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9"/>
              </a:lnSpc>
            </a:pPr>
            <a:r>
              <a:rPr lang="en-US" sz="7999" b="1" spc="247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 động 3: </a:t>
            </a:r>
          </a:p>
          <a:p>
            <a:pPr algn="ctr">
              <a:lnSpc>
                <a:spcPts val="13119"/>
              </a:lnSpc>
            </a:pPr>
            <a:r>
              <a:rPr lang="en-US" sz="7999" b="1" spc="247">
                <a:solidFill>
                  <a:srgbClr val="EE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thành khái niệm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11718">
            <a:off x="-498742" y="800914"/>
            <a:ext cx="4444637" cy="6220230"/>
          </a:xfrm>
          <a:custGeom>
            <a:avLst/>
            <a:gdLst/>
            <a:ahLst/>
            <a:cxnLst/>
            <a:rect l="l" t="t" r="r" b="b"/>
            <a:pathLst>
              <a:path w="4444637" h="6220230">
                <a:moveTo>
                  <a:pt x="0" y="0"/>
                </a:moveTo>
                <a:lnTo>
                  <a:pt x="4444637" y="0"/>
                </a:lnTo>
                <a:lnTo>
                  <a:pt x="4444637" y="6220230"/>
                </a:lnTo>
                <a:lnTo>
                  <a:pt x="0" y="622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09719">
            <a:off x="-188602" y="4691714"/>
            <a:ext cx="4627638" cy="6411086"/>
          </a:xfrm>
          <a:custGeom>
            <a:avLst/>
            <a:gdLst/>
            <a:ahLst/>
            <a:cxnLst/>
            <a:rect l="l" t="t" r="r" b="b"/>
            <a:pathLst>
              <a:path w="4627638" h="6411086">
                <a:moveTo>
                  <a:pt x="0" y="0"/>
                </a:moveTo>
                <a:lnTo>
                  <a:pt x="4627638" y="0"/>
                </a:lnTo>
                <a:lnTo>
                  <a:pt x="4627638" y="6411086"/>
                </a:lnTo>
                <a:lnTo>
                  <a:pt x="0" y="6411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66726">
            <a:off x="805084" y="2502887"/>
            <a:ext cx="2640266" cy="2816284"/>
          </a:xfrm>
          <a:custGeom>
            <a:avLst/>
            <a:gdLst/>
            <a:ahLst/>
            <a:cxnLst/>
            <a:rect l="l" t="t" r="r" b="b"/>
            <a:pathLst>
              <a:path w="2640266" h="2816284">
                <a:moveTo>
                  <a:pt x="0" y="0"/>
                </a:moveTo>
                <a:lnTo>
                  <a:pt x="2640266" y="0"/>
                </a:lnTo>
                <a:lnTo>
                  <a:pt x="2640266" y="2816284"/>
                </a:lnTo>
                <a:lnTo>
                  <a:pt x="0" y="2816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26339">
            <a:off x="16417281" y="285757"/>
            <a:ext cx="2185125" cy="1485885"/>
          </a:xfrm>
          <a:custGeom>
            <a:avLst/>
            <a:gdLst/>
            <a:ahLst/>
            <a:cxnLst/>
            <a:rect l="l" t="t" r="r" b="b"/>
            <a:pathLst>
              <a:path w="2185125" h="1485885">
                <a:moveTo>
                  <a:pt x="0" y="0"/>
                </a:moveTo>
                <a:lnTo>
                  <a:pt x="2185125" y="0"/>
                </a:lnTo>
                <a:lnTo>
                  <a:pt x="2185125" y="1485886"/>
                </a:lnTo>
                <a:lnTo>
                  <a:pt x="0" y="1485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7317">
            <a:off x="1089588" y="6450232"/>
            <a:ext cx="3464425" cy="2364470"/>
          </a:xfrm>
          <a:custGeom>
            <a:avLst/>
            <a:gdLst/>
            <a:ahLst/>
            <a:cxnLst/>
            <a:rect l="l" t="t" r="r" b="b"/>
            <a:pathLst>
              <a:path w="3464425" h="2364470">
                <a:moveTo>
                  <a:pt x="0" y="0"/>
                </a:moveTo>
                <a:lnTo>
                  <a:pt x="3464424" y="0"/>
                </a:lnTo>
                <a:lnTo>
                  <a:pt x="3464424" y="2364470"/>
                </a:lnTo>
                <a:lnTo>
                  <a:pt x="0" y="23644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02389" y="2187087"/>
            <a:ext cx="15495819" cy="436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13"/>
              </a:lnSpc>
            </a:pPr>
            <a:r>
              <a:rPr lang="en-US" sz="10861" spc="336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Trò chơi 1: </a:t>
            </a:r>
          </a:p>
          <a:p>
            <a:pPr algn="ctr">
              <a:lnSpc>
                <a:spcPts val="17813"/>
              </a:lnSpc>
            </a:pPr>
            <a:r>
              <a:rPr lang="en-US" sz="10861" spc="336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Thi xem ai giỏi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59880">
            <a:off x="6371601" y="-2266750"/>
            <a:ext cx="9802897" cy="13580840"/>
          </a:xfrm>
          <a:custGeom>
            <a:avLst/>
            <a:gdLst/>
            <a:ahLst/>
            <a:cxnLst/>
            <a:rect l="l" t="t" r="r" b="b"/>
            <a:pathLst>
              <a:path w="9802897" h="13580840">
                <a:moveTo>
                  <a:pt x="0" y="0"/>
                </a:moveTo>
                <a:lnTo>
                  <a:pt x="9802897" y="0"/>
                </a:lnTo>
                <a:lnTo>
                  <a:pt x="9802897" y="13580839"/>
                </a:lnTo>
                <a:lnTo>
                  <a:pt x="0" y="1358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17543"/>
            <a:ext cx="15596169" cy="8920169"/>
          </a:xfrm>
          <a:custGeom>
            <a:avLst/>
            <a:gdLst/>
            <a:ahLst/>
            <a:cxnLst/>
            <a:rect l="l" t="t" r="r" b="b"/>
            <a:pathLst>
              <a:path w="15596169" h="8920169">
                <a:moveTo>
                  <a:pt x="0" y="0"/>
                </a:moveTo>
                <a:lnTo>
                  <a:pt x="15596169" y="0"/>
                </a:lnTo>
                <a:lnTo>
                  <a:pt x="15596169" y="8920169"/>
                </a:lnTo>
                <a:lnTo>
                  <a:pt x="0" y="8920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4196">
            <a:off x="2640264" y="-91435"/>
            <a:ext cx="2102053" cy="2721104"/>
          </a:xfrm>
          <a:custGeom>
            <a:avLst/>
            <a:gdLst/>
            <a:ahLst/>
            <a:cxnLst/>
            <a:rect l="l" t="t" r="r" b="b"/>
            <a:pathLst>
              <a:path w="2102053" h="2721104">
                <a:moveTo>
                  <a:pt x="0" y="0"/>
                </a:moveTo>
                <a:lnTo>
                  <a:pt x="2102053" y="0"/>
                </a:lnTo>
                <a:lnTo>
                  <a:pt x="2102053" y="2721104"/>
                </a:lnTo>
                <a:lnTo>
                  <a:pt x="0" y="2721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7607">
            <a:off x="664392" y="6910244"/>
            <a:ext cx="2419777" cy="2906639"/>
          </a:xfrm>
          <a:custGeom>
            <a:avLst/>
            <a:gdLst/>
            <a:ahLst/>
            <a:cxnLst/>
            <a:rect l="l" t="t" r="r" b="b"/>
            <a:pathLst>
              <a:path w="2419777" h="2906639">
                <a:moveTo>
                  <a:pt x="0" y="0"/>
                </a:moveTo>
                <a:lnTo>
                  <a:pt x="2419777" y="0"/>
                </a:lnTo>
                <a:lnTo>
                  <a:pt x="2419777" y="2906639"/>
                </a:lnTo>
                <a:lnTo>
                  <a:pt x="0" y="2906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647708">
            <a:off x="15634543" y="3385894"/>
            <a:ext cx="2615082" cy="2206476"/>
          </a:xfrm>
          <a:custGeom>
            <a:avLst/>
            <a:gdLst/>
            <a:ahLst/>
            <a:cxnLst/>
            <a:rect l="l" t="t" r="r" b="b"/>
            <a:pathLst>
              <a:path w="2615082" h="2206476">
                <a:moveTo>
                  <a:pt x="0" y="0"/>
                </a:moveTo>
                <a:lnTo>
                  <a:pt x="2615083" y="0"/>
                </a:lnTo>
                <a:lnTo>
                  <a:pt x="2615083" y="2206476"/>
                </a:lnTo>
                <a:lnTo>
                  <a:pt x="0" y="2206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4491">
            <a:off x="15585790" y="2467357"/>
            <a:ext cx="1841906" cy="1685344"/>
          </a:xfrm>
          <a:custGeom>
            <a:avLst/>
            <a:gdLst/>
            <a:ahLst/>
            <a:cxnLst/>
            <a:rect l="l" t="t" r="r" b="b"/>
            <a:pathLst>
              <a:path w="1841906" h="1685344">
                <a:moveTo>
                  <a:pt x="0" y="0"/>
                </a:moveTo>
                <a:lnTo>
                  <a:pt x="1841906" y="0"/>
                </a:lnTo>
                <a:lnTo>
                  <a:pt x="1841906" y="1685344"/>
                </a:lnTo>
                <a:lnTo>
                  <a:pt x="0" y="1685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6501" y="3497585"/>
            <a:ext cx="15980565" cy="3488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63"/>
              </a:lnSpc>
            </a:pPr>
            <a:r>
              <a:rPr lang="en-US" sz="8453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Trò</a:t>
            </a:r>
            <a:r>
              <a:rPr lang="en-US" sz="8453" spc="262" dirty="0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8453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chơi</a:t>
            </a:r>
            <a:r>
              <a:rPr lang="en-US" sz="8453" spc="262" dirty="0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 2: </a:t>
            </a:r>
          </a:p>
          <a:p>
            <a:pPr algn="ctr">
              <a:lnSpc>
                <a:spcPts val="13863"/>
              </a:lnSpc>
            </a:pPr>
            <a:r>
              <a:rPr lang="en-US" sz="9600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Tìm</a:t>
            </a:r>
            <a:r>
              <a:rPr lang="en-US" sz="9600" spc="262" dirty="0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600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nhanh</a:t>
            </a:r>
            <a:r>
              <a:rPr lang="en-US" sz="9600" spc="262" dirty="0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600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dán</a:t>
            </a:r>
            <a:r>
              <a:rPr lang="en-US" sz="9600" spc="262" dirty="0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9600" spc="262" dirty="0" err="1">
                <a:solidFill>
                  <a:srgbClr val="EE0000"/>
                </a:solidFill>
                <a:latin typeface="Sigmar One"/>
                <a:ea typeface="Sigmar One"/>
                <a:cs typeface="Sigmar One"/>
                <a:sym typeface="Sigmar One"/>
              </a:rPr>
              <a:t>đúng</a:t>
            </a:r>
            <a:endParaRPr lang="en-US" sz="9600" spc="262" dirty="0">
              <a:solidFill>
                <a:srgbClr val="EE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8" name="(54) Trò chơi tiếp sức - YouTube">
            <a:hlinkClick r:id="" action="ppaction://media"/>
            <a:extLst>
              <a:ext uri="{FF2B5EF4-FFF2-40B4-BE49-F238E27FC236}">
                <a16:creationId xmlns:a16="http://schemas.microsoft.com/office/drawing/2014/main" id="{4F513FFC-A835-3B72-2EAB-133A6698B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80675">
            <a:off x="16305373" y="7352263"/>
            <a:ext cx="591499" cy="52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50258-1747-8A63-7931-025A6552D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" y="19050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B42FE-BE0F-7409-0BB0-887A2E786C77}"/>
              </a:ext>
            </a:extLst>
          </p:cNvPr>
          <p:cNvSpPr txBox="1"/>
          <p:nvPr/>
        </p:nvSpPr>
        <p:spPr>
          <a:xfrm>
            <a:off x="1143000" y="2247900"/>
            <a:ext cx="16459200" cy="448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ơn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cô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tới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thăm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lớp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học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 Bold" panose="020B0604020202020204" charset="0"/>
              <a:ea typeface="DejaVu Serif Bold" panose="020B0604020202020204" charset="0"/>
              <a:cs typeface="DejaVu Serif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Chúc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cô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thật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nhiều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sức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khỏe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hạnh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phúc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</a:rPr>
              <a:t>!</a:t>
            </a:r>
          </a:p>
        </p:txBody>
      </p:sp>
      <p:pic>
        <p:nvPicPr>
          <p:cNvPr id="5" name="Mời Lên Tàu Lửa Nhạc Thiếu Nhi cut">
            <a:hlinkClick r:id="" action="ppaction://media"/>
            <a:extLst>
              <a:ext uri="{FF2B5EF4-FFF2-40B4-BE49-F238E27FC236}">
                <a16:creationId xmlns:a16="http://schemas.microsoft.com/office/drawing/2014/main" id="{450EC8E7-1B13-B4E2-47BC-034E10CF2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163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9290649"/>
            <a:ext cx="609600" cy="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107</Words>
  <Application>Microsoft Office PowerPoint</Application>
  <PresentationFormat>Custom</PresentationFormat>
  <Paragraphs>20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DejaVu Serif Bold</vt:lpstr>
      <vt:lpstr>Arial</vt:lpstr>
      <vt:lpstr>Calibri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Bảng kế hoạch Chăm sóc bản thân hàng ngày, hàng tuần, hàng tháng Nhiều màu sắc Màu phấn Phong cách Nhật ký</dc:title>
  <dc:creator>DELL</dc:creator>
  <cp:lastModifiedBy>Administrator</cp:lastModifiedBy>
  <cp:revision>10</cp:revision>
  <dcterms:created xsi:type="dcterms:W3CDTF">2006-08-16T00:00:00Z</dcterms:created>
  <dcterms:modified xsi:type="dcterms:W3CDTF">2025-12-15T23:13:52Z</dcterms:modified>
  <dc:identifier>DAG6_1-lu3w</dc:identifier>
</cp:coreProperties>
</file>