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9" r:id="rId4"/>
    <p:sldId id="258" r:id="rId5"/>
  </p:sldIdLst>
  <p:sldSz cx="18288000" cy="10287000"/>
  <p:notesSz cx="6858000" cy="9144000"/>
  <p:embeddedFontLst>
    <p:embeddedFont>
      <p:font typeface="Asap Bold" panose="020B0604020202020204" charset="0"/>
      <p:regular r:id="rId6"/>
    </p:embeddedFont>
    <p:embeddedFont>
      <p:font typeface="Calistoga" panose="020B0604020202020204" charset="0"/>
      <p:regular r:id="rId7"/>
    </p:embeddedFont>
    <p:embeddedFont>
      <p:font typeface="Garamond" panose="02020404030301010803" pitchFamily="18" charset="0"/>
      <p:regular r:id="rId8"/>
      <p:bold r:id="rId9"/>
      <p:italic r:id="rId10"/>
    </p:embeddedFont>
    <p:embeddedFont>
      <p:font typeface="iCiel Cucho Bold" pitchFamily="50" charset="0"/>
      <p:regular r:id="rId11"/>
    </p:embeddedFont>
    <p:embeddedFont>
      <p:font typeface="SVN-Hollie Script Pro" pitchFamily="2" charset="0"/>
      <p:regular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1F3DE-BB57-487F-9BD7-BDD12EF4E6C4}" v="11" dt="2025-12-22T15:22:56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à Bùi" userId="d837276417a2414e" providerId="LiveId" clId="{606E9590-E8E8-464D-BEC2-D6B5B1AA4B22}"/>
    <pc:docChg chg="undo redo custSel addSld delSld modSld">
      <pc:chgData name="Hà Bùi" userId="d837276417a2414e" providerId="LiveId" clId="{606E9590-E8E8-464D-BEC2-D6B5B1AA4B22}" dt="2025-12-22T15:22:56.314" v="167"/>
      <pc:docMkLst>
        <pc:docMk/>
      </pc:docMkLst>
      <pc:sldChg chg="addSp delSp modSp mod">
        <pc:chgData name="Hà Bùi" userId="d837276417a2414e" providerId="LiveId" clId="{606E9590-E8E8-464D-BEC2-D6B5B1AA4B22}" dt="2025-12-22T14:39:22.661" v="10" actId="478"/>
        <pc:sldMkLst>
          <pc:docMk/>
          <pc:sldMk cId="0" sldId="256"/>
        </pc:sldMkLst>
        <pc:spChg chg="mod">
          <ac:chgData name="Hà Bùi" userId="d837276417a2414e" providerId="LiveId" clId="{606E9590-E8E8-464D-BEC2-D6B5B1AA4B22}" dt="2025-12-22T14:38:30.368" v="8" actId="1076"/>
          <ac:spMkLst>
            <pc:docMk/>
            <pc:sldMk cId="0" sldId="256"/>
            <ac:spMk id="16" creationId="{00000000-0000-0000-0000-000000000000}"/>
          </ac:spMkLst>
        </pc:spChg>
        <pc:spChg chg="mod">
          <ac:chgData name="Hà Bùi" userId="d837276417a2414e" providerId="LiveId" clId="{606E9590-E8E8-464D-BEC2-D6B5B1AA4B22}" dt="2025-12-22T14:38:23.276" v="7" actId="2711"/>
          <ac:spMkLst>
            <pc:docMk/>
            <pc:sldMk cId="0" sldId="256"/>
            <ac:spMk id="17" creationId="{00000000-0000-0000-0000-000000000000}"/>
          </ac:spMkLst>
        </pc:spChg>
        <pc:spChg chg="add del mod">
          <ac:chgData name="Hà Bùi" userId="d837276417a2414e" providerId="LiveId" clId="{606E9590-E8E8-464D-BEC2-D6B5B1AA4B22}" dt="2025-12-22T14:39:22.661" v="10" actId="478"/>
          <ac:spMkLst>
            <pc:docMk/>
            <pc:sldMk cId="0" sldId="256"/>
            <ac:spMk id="20" creationId="{FD518C6E-65C3-CB7B-72FE-45AB3F6A977E}"/>
          </ac:spMkLst>
        </pc:spChg>
      </pc:sldChg>
      <pc:sldChg chg="addSp delSp modSp new mod setBg modAnim delDesignElem">
        <pc:chgData name="Hà Bùi" userId="d837276417a2414e" providerId="LiveId" clId="{606E9590-E8E8-464D-BEC2-D6B5B1AA4B22}" dt="2025-12-22T15:22:56.314" v="167"/>
        <pc:sldMkLst>
          <pc:docMk/>
          <pc:sldMk cId="2360664009" sldId="257"/>
        </pc:sldMkLst>
        <pc:spChg chg="add del">
          <ac:chgData name="Hà Bùi" userId="d837276417a2414e" providerId="LiveId" clId="{606E9590-E8E8-464D-BEC2-D6B5B1AA4B22}" dt="2025-12-22T14:56:05.914" v="14" actId="26606"/>
          <ac:spMkLst>
            <pc:docMk/>
            <pc:sldMk cId="2360664009" sldId="257"/>
            <ac:spMk id="7" creationId="{AB8C311F-7253-4AED-9701-7FC0708C41C7}"/>
          </ac:spMkLst>
        </pc:spChg>
        <pc:spChg chg="add del">
          <ac:chgData name="Hà Bùi" userId="d837276417a2414e" providerId="LiveId" clId="{606E9590-E8E8-464D-BEC2-D6B5B1AA4B22}" dt="2025-12-22T14:56:05.914" v="14" actId="26606"/>
          <ac:spMkLst>
            <pc:docMk/>
            <pc:sldMk cId="2360664009" sldId="257"/>
            <ac:spMk id="9" creationId="{E2384209-CB15-4CDF-9D31-C44FD9A3F20D}"/>
          </ac:spMkLst>
        </pc:spChg>
        <pc:spChg chg="add del">
          <ac:chgData name="Hà Bùi" userId="d837276417a2414e" providerId="LiveId" clId="{606E9590-E8E8-464D-BEC2-D6B5B1AA4B22}" dt="2025-12-22T14:56:05.914" v="14" actId="26606"/>
          <ac:spMkLst>
            <pc:docMk/>
            <pc:sldMk cId="2360664009" sldId="257"/>
            <ac:spMk id="11" creationId="{2633B3B5-CC90-43F0-8714-D31D1F3F0209}"/>
          </ac:spMkLst>
        </pc:spChg>
        <pc:spChg chg="add del">
          <ac:chgData name="Hà Bùi" userId="d837276417a2414e" providerId="LiveId" clId="{606E9590-E8E8-464D-BEC2-D6B5B1AA4B22}" dt="2025-12-22T14:56:05.914" v="14" actId="26606"/>
          <ac:spMkLst>
            <pc:docMk/>
            <pc:sldMk cId="2360664009" sldId="257"/>
            <ac:spMk id="13" creationId="{A8D57A06-A426-446D-B02C-A2DC6B62E45E}"/>
          </ac:spMkLst>
        </pc:spChg>
        <pc:spChg chg="add del">
          <ac:chgData name="Hà Bùi" userId="d837276417a2414e" providerId="LiveId" clId="{606E9590-E8E8-464D-BEC2-D6B5B1AA4B22}" dt="2025-12-22T15:22:56.314" v="167"/>
          <ac:spMkLst>
            <pc:docMk/>
            <pc:sldMk cId="2360664009" sldId="257"/>
            <ac:spMk id="15" creationId="{32BC26D8-82FB-445E-AA49-62A77D7C1EE0}"/>
          </ac:spMkLst>
        </pc:spChg>
        <pc:spChg chg="add del">
          <ac:chgData name="Hà Bùi" userId="d837276417a2414e" providerId="LiveId" clId="{606E9590-E8E8-464D-BEC2-D6B5B1AA4B22}" dt="2025-12-22T15:22:56.314" v="167"/>
          <ac:spMkLst>
            <pc:docMk/>
            <pc:sldMk cId="2360664009" sldId="257"/>
            <ac:spMk id="16" creationId="{CB44330D-EA18-4254-AA95-EB49948539B8}"/>
          </ac:spMkLst>
        </pc:spChg>
        <pc:picChg chg="add mod">
          <ac:chgData name="Hà Bùi" userId="d837276417a2414e" providerId="LiveId" clId="{606E9590-E8E8-464D-BEC2-D6B5B1AA4B22}" dt="2025-12-22T14:56:05.914" v="15" actId="26606"/>
          <ac:picMkLst>
            <pc:docMk/>
            <pc:sldMk cId="2360664009" sldId="257"/>
            <ac:picMk id="2" creationId="{80149F77-F132-A2CD-A44F-6E9166198B87}"/>
          </ac:picMkLst>
        </pc:picChg>
      </pc:sldChg>
      <pc:sldChg chg="addSp delSp modSp new add del mod modAnim">
        <pc:chgData name="Hà Bùi" userId="d837276417a2414e" providerId="LiveId" clId="{606E9590-E8E8-464D-BEC2-D6B5B1AA4B22}" dt="2025-12-22T15:22:40.812" v="165" actId="2711"/>
        <pc:sldMkLst>
          <pc:docMk/>
          <pc:sldMk cId="3608519098" sldId="258"/>
        </pc:sldMkLst>
        <pc:spChg chg="add del mod">
          <ac:chgData name="Hà Bùi" userId="d837276417a2414e" providerId="LiveId" clId="{606E9590-E8E8-464D-BEC2-D6B5B1AA4B22}" dt="2025-12-22T15:21:27.116" v="60" actId="11529"/>
          <ac:spMkLst>
            <pc:docMk/>
            <pc:sldMk cId="3608519098" sldId="258"/>
            <ac:spMk id="4" creationId="{4046E2F6-C4F9-89C1-5181-B640666870C9}"/>
          </ac:spMkLst>
        </pc:spChg>
        <pc:spChg chg="add mod">
          <ac:chgData name="Hà Bùi" userId="d837276417a2414e" providerId="LiveId" clId="{606E9590-E8E8-464D-BEC2-D6B5B1AA4B22}" dt="2025-12-22T15:22:40.812" v="165" actId="2711"/>
          <ac:spMkLst>
            <pc:docMk/>
            <pc:sldMk cId="3608519098" sldId="258"/>
            <ac:spMk id="5" creationId="{0FCADC5B-1625-FC49-6FCC-3ABD1F1A55C1}"/>
          </ac:spMkLst>
        </pc:spChg>
        <pc:picChg chg="add mod">
          <ac:chgData name="Hà Bùi" userId="d837276417a2414e" providerId="LiveId" clId="{606E9590-E8E8-464D-BEC2-D6B5B1AA4B22}" dt="2025-12-22T15:12:55.960" v="18"/>
          <ac:picMkLst>
            <pc:docMk/>
            <pc:sldMk cId="3608519098" sldId="258"/>
            <ac:picMk id="2" creationId="{4A43F860-9575-8B9D-0B51-B002F5099A54}"/>
          </ac:picMkLst>
        </pc:picChg>
        <pc:picChg chg="add mod">
          <ac:chgData name="Hà Bùi" userId="d837276417a2414e" providerId="LiveId" clId="{606E9590-E8E8-464D-BEC2-D6B5B1AA4B22}" dt="2025-12-22T15:21:29.801" v="64"/>
          <ac:picMkLst>
            <pc:docMk/>
            <pc:sldMk cId="3608519098" sldId="258"/>
            <ac:picMk id="3" creationId="{2B1596FD-91B8-6F46-9AA7-9AFF283F60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09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325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60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9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39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969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60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52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8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80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2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5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43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0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8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21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14420473" y="5992078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699999">
            <a:off x="6336977" y="8660999"/>
            <a:ext cx="3672691" cy="3252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26789">
            <a:off x="-270674" y="1372178"/>
            <a:ext cx="3538597" cy="3532164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8270" y="-196311"/>
            <a:ext cx="16989544" cy="10101056"/>
          </a:xfrm>
          <a:custGeom>
            <a:avLst/>
            <a:gdLst/>
            <a:ahLst/>
            <a:cxnLst/>
            <a:rect l="l" t="t" r="r" b="b"/>
            <a:pathLst>
              <a:path w="16989544" h="10101056">
                <a:moveTo>
                  <a:pt x="0" y="0"/>
                </a:moveTo>
                <a:lnTo>
                  <a:pt x="16989544" y="0"/>
                </a:lnTo>
                <a:lnTo>
                  <a:pt x="16989544" y="10101056"/>
                </a:lnTo>
                <a:lnTo>
                  <a:pt x="0" y="10101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99650" y="211564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382338">
            <a:off x="-280197" y="4654965"/>
            <a:ext cx="3550470" cy="4040364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5"/>
                </a:lnTo>
                <a:lnTo>
                  <a:pt x="0" y="40403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865862" y="7043510"/>
            <a:ext cx="956617" cy="963845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5"/>
                </a:lnTo>
                <a:lnTo>
                  <a:pt x="0" y="96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42193" y="2268964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74134">
            <a:off x="2962152" y="244734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30864" y="7122822"/>
            <a:ext cx="3949217" cy="2517626"/>
          </a:xfrm>
          <a:custGeom>
            <a:avLst/>
            <a:gdLst/>
            <a:ahLst/>
            <a:cxnLst/>
            <a:rect l="l" t="t" r="r" b="b"/>
            <a:pathLst>
              <a:path w="3949217" h="2517626">
                <a:moveTo>
                  <a:pt x="0" y="0"/>
                </a:moveTo>
                <a:lnTo>
                  <a:pt x="3949217" y="0"/>
                </a:lnTo>
                <a:lnTo>
                  <a:pt x="3949217" y="2517626"/>
                </a:lnTo>
                <a:lnTo>
                  <a:pt x="0" y="2517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4270880" y="981075"/>
            <a:ext cx="9746240" cy="105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spc="598">
                <a:solidFill>
                  <a:srgbClr val="1800AD"/>
                </a:solidFill>
                <a:latin typeface="Asap Bold"/>
                <a:ea typeface="Asap Bold"/>
                <a:cs typeface="Asap Bold"/>
                <a:sym typeface="Asap Bold"/>
              </a:rPr>
              <a:t>UỶ BAN NHÂN DÂN XÃ MINH TÂN</a:t>
            </a:r>
          </a:p>
          <a:p>
            <a:pPr algn="ctr">
              <a:lnSpc>
                <a:spcPts val="4160"/>
              </a:lnSpc>
            </a:pPr>
            <a:r>
              <a:rPr lang="en-US" sz="3200" b="1" spc="598">
                <a:solidFill>
                  <a:srgbClr val="1800AD"/>
                </a:solidFill>
                <a:latin typeface="Asap Bold"/>
                <a:ea typeface="Asap Bold"/>
                <a:cs typeface="Asap Bold"/>
                <a:sym typeface="Asap Bold"/>
              </a:rPr>
              <a:t>TRƯỜNG MẦM NON MINH THUẬN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86775" y="2692896"/>
            <a:ext cx="13192533" cy="2421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 dirty="0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LQVT</a:t>
            </a:r>
          </a:p>
          <a:p>
            <a:pPr algn="ctr">
              <a:lnSpc>
                <a:spcPts val="9659"/>
              </a:lnSpc>
            </a:pPr>
            <a:r>
              <a:rPr lang="en-US" sz="6899" dirty="0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So </a:t>
            </a:r>
            <a:r>
              <a:rPr lang="en-US" sz="6899" dirty="0" err="1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sánh</a:t>
            </a:r>
            <a:r>
              <a:rPr lang="en-US" sz="6899" dirty="0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6899" dirty="0" err="1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độ</a:t>
            </a:r>
            <a:r>
              <a:rPr lang="en-US" sz="6899" dirty="0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6899" dirty="0" err="1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lớn</a:t>
            </a:r>
            <a:r>
              <a:rPr lang="en-US" sz="6899" dirty="0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6899" dirty="0" err="1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6899" dirty="0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 3 </a:t>
            </a:r>
            <a:r>
              <a:rPr lang="en-US" sz="6899" dirty="0" err="1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đối</a:t>
            </a:r>
            <a:r>
              <a:rPr lang="en-US" sz="6899" dirty="0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6899" dirty="0" err="1">
                <a:solidFill>
                  <a:srgbClr val="FF3131"/>
                </a:solidFill>
                <a:latin typeface="Calistoga"/>
                <a:ea typeface="Calistoga"/>
                <a:cs typeface="Calistoga"/>
                <a:sym typeface="Calistoga"/>
              </a:rPr>
              <a:t>tượng</a:t>
            </a:r>
            <a:endParaRPr lang="en-US" sz="6899" dirty="0">
              <a:solidFill>
                <a:srgbClr val="FF313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30239" y="5526675"/>
            <a:ext cx="12227521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>
                <a:solidFill>
                  <a:srgbClr val="000000"/>
                </a:solidFill>
                <a:latin typeface="iCiel Cucho Bold" pitchFamily="50" charset="0"/>
                <a:ea typeface="Noto Sans Bold"/>
                <a:cs typeface="iCiel Cucho Bold" pitchFamily="50" charset="0"/>
                <a:sym typeface="Noto Sans Bold"/>
              </a:rPr>
              <a:t>GVTH: Bùi Thị Thu Hà</a:t>
            </a:r>
          </a:p>
        </p:txBody>
      </p:sp>
      <p:sp>
        <p:nvSpPr>
          <p:cNvPr id="18" name="Freeform 18"/>
          <p:cNvSpPr/>
          <p:nvPr/>
        </p:nvSpPr>
        <p:spPr>
          <a:xfrm>
            <a:off x="7780081" y="7902912"/>
            <a:ext cx="2736826" cy="1744727"/>
          </a:xfrm>
          <a:custGeom>
            <a:avLst/>
            <a:gdLst/>
            <a:ahLst/>
            <a:cxnLst/>
            <a:rect l="l" t="t" r="r" b="b"/>
            <a:pathLst>
              <a:path w="2736826" h="1744727">
                <a:moveTo>
                  <a:pt x="0" y="0"/>
                </a:moveTo>
                <a:lnTo>
                  <a:pt x="2736826" y="0"/>
                </a:lnTo>
                <a:lnTo>
                  <a:pt x="2736826" y="1744727"/>
                </a:lnTo>
                <a:lnTo>
                  <a:pt x="0" y="174472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16846" y="8511751"/>
            <a:ext cx="1770506" cy="1128697"/>
          </a:xfrm>
          <a:custGeom>
            <a:avLst/>
            <a:gdLst/>
            <a:ahLst/>
            <a:cxnLst/>
            <a:rect l="l" t="t" r="r" b="b"/>
            <a:pathLst>
              <a:path w="1770506" h="1128697">
                <a:moveTo>
                  <a:pt x="0" y="0"/>
                </a:moveTo>
                <a:lnTo>
                  <a:pt x="1770506" y="0"/>
                </a:lnTo>
                <a:lnTo>
                  <a:pt x="1770506" y="1128697"/>
                </a:lnTo>
                <a:lnTo>
                  <a:pt x="0" y="1128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354560291149">
            <a:hlinkClick r:id="" action="ppaction://media"/>
            <a:extLst>
              <a:ext uri="{FF2B5EF4-FFF2-40B4-BE49-F238E27FC236}">
                <a16:creationId xmlns:a16="http://schemas.microsoft.com/office/drawing/2014/main" id="{80149F77-F132-A2CD-A44F-6E9166198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5911" y="965200"/>
            <a:ext cx="14856177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6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4921) Nhạc hồi tĩnh - YouTube">
            <a:hlinkClick r:id="" action="ppaction://media"/>
            <a:extLst>
              <a:ext uri="{FF2B5EF4-FFF2-40B4-BE49-F238E27FC236}">
                <a16:creationId xmlns:a16="http://schemas.microsoft.com/office/drawing/2014/main" id="{9FDDB109-D060-711C-2AC8-B077650BE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5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(4921) Nhạc trò chơi vận động - nhạc nền vận động mầm non - YouTube">
            <a:hlinkClick r:id="" action="ppaction://media"/>
            <a:extLst>
              <a:ext uri="{FF2B5EF4-FFF2-40B4-BE49-F238E27FC236}">
                <a16:creationId xmlns:a16="http://schemas.microsoft.com/office/drawing/2014/main" id="{2B1596FD-91B8-6F46-9AA7-9AFF283F6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ADC5B-1625-FC49-6FCC-3ABD1F1A55C1}"/>
              </a:ext>
            </a:extLst>
          </p:cNvPr>
          <p:cNvSpPr txBox="1"/>
          <p:nvPr/>
        </p:nvSpPr>
        <p:spPr>
          <a:xfrm>
            <a:off x="1295400" y="2019300"/>
            <a:ext cx="1516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SVN-Hollie Script Pro" pitchFamily="2" charset="0"/>
              </a:rPr>
              <a:t>Trò</a:t>
            </a:r>
            <a:r>
              <a:rPr lang="en-US" sz="6600" dirty="0">
                <a:latin typeface="SVN-Hollie Script Pro" pitchFamily="2" charset="0"/>
              </a:rPr>
              <a:t> </a:t>
            </a:r>
            <a:r>
              <a:rPr lang="en-US" sz="6600" dirty="0" err="1">
                <a:latin typeface="SVN-Hollie Script Pro" pitchFamily="2" charset="0"/>
              </a:rPr>
              <a:t>chơi</a:t>
            </a:r>
            <a:r>
              <a:rPr lang="en-US" sz="6600" dirty="0">
                <a:latin typeface="SVN-Hollie Script Pro" pitchFamily="2" charset="0"/>
              </a:rPr>
              <a:t>: </a:t>
            </a:r>
            <a:r>
              <a:rPr lang="en-US" sz="6600" dirty="0" err="1">
                <a:latin typeface="SVN-Hollie Script Pro" pitchFamily="2" charset="0"/>
              </a:rPr>
              <a:t>Tháp</a:t>
            </a:r>
            <a:r>
              <a:rPr lang="en-US" sz="6600" dirty="0">
                <a:latin typeface="SVN-Hollie Script Pro" pitchFamily="2" charset="0"/>
              </a:rPr>
              <a:t> </a:t>
            </a:r>
            <a:r>
              <a:rPr lang="en-US" sz="6600" dirty="0" err="1">
                <a:latin typeface="SVN-Hollie Script Pro" pitchFamily="2" charset="0"/>
              </a:rPr>
              <a:t>bát</a:t>
            </a:r>
            <a:r>
              <a:rPr lang="en-US" sz="6600" dirty="0">
                <a:latin typeface="SVN-Hollie Script Pro" pitchFamily="2" charset="0"/>
              </a:rPr>
              <a:t> </a:t>
            </a:r>
            <a:r>
              <a:rPr lang="en-US" sz="6600" dirty="0" err="1">
                <a:latin typeface="SVN-Hollie Script Pro" pitchFamily="2" charset="0"/>
              </a:rPr>
              <a:t>thông</a:t>
            </a:r>
            <a:r>
              <a:rPr lang="en-US" sz="6600" dirty="0">
                <a:latin typeface="SVN-Hollie Script Pro" pitchFamily="2" charset="0"/>
              </a:rPr>
              <a:t> </a:t>
            </a:r>
            <a:r>
              <a:rPr lang="en-US" sz="6600" dirty="0" err="1">
                <a:latin typeface="SVN-Hollie Script Pro" pitchFamily="2" charset="0"/>
              </a:rPr>
              <a:t>minh</a:t>
            </a:r>
            <a:endParaRPr lang="en-US" sz="6600" dirty="0">
              <a:latin typeface="SVN-Hollie Script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7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</TotalTime>
  <Words>34</Words>
  <Application>Microsoft Office PowerPoint</Application>
  <PresentationFormat>Custom</PresentationFormat>
  <Paragraphs>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SVN-Hollie Script Pro</vt:lpstr>
      <vt:lpstr>Arial</vt:lpstr>
      <vt:lpstr>Garamond</vt:lpstr>
      <vt:lpstr>iCiel Cucho Bold</vt:lpstr>
      <vt:lpstr>Asap Bold</vt:lpstr>
      <vt:lpstr>Calistoga</vt:lpstr>
      <vt:lpstr>Organic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Uỷ ban nhân dân xã minh tân Trường mâm fnon Minh Thuận</dc:title>
  <cp:lastModifiedBy>Hà Bùi</cp:lastModifiedBy>
  <cp:revision>2</cp:revision>
  <dcterms:created xsi:type="dcterms:W3CDTF">2006-08-16T00:00:00Z</dcterms:created>
  <dcterms:modified xsi:type="dcterms:W3CDTF">2025-12-22T23:07:07Z</dcterms:modified>
  <dc:identifier>DAG8PhTsPM4</dc:identifier>
</cp:coreProperties>
</file>