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8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3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5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3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E4298-F61E-49BE-B83C-A1919867DB4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F41C-6BF5-4D30-A6B2-29BB5536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762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UBND XÃ MINH TÂN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MINH THUẬN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57400"/>
            <a:ext cx="8077200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TÌNH CẢM KỸ NĂNG XÃ HỘI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703731"/>
            <a:ext cx="784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2025 - 2026</a:t>
            </a:r>
            <a:endParaRPr lang="en-US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ài hát- Gọi tên cảm xúc 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722.7008" end="32930.08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2098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066800" y="28956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8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62000" y="29718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HUÔN MẶT CƯỜI - Bài hát thiếu nhi (Hình minh họa theo lời bài hát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8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49</Words>
  <Application>Microsoft Office PowerPoint</Application>
  <PresentationFormat>On-screen Show (4:3)</PresentationFormat>
  <Paragraphs>12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QB</dc:creator>
  <cp:lastModifiedBy>QB</cp:lastModifiedBy>
  <cp:revision>9</cp:revision>
  <dcterms:created xsi:type="dcterms:W3CDTF">2025-10-05T09:13:17Z</dcterms:created>
  <dcterms:modified xsi:type="dcterms:W3CDTF">2026-03-25T00:43:17Z</dcterms:modified>
</cp:coreProperties>
</file>