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7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9186-7EBC-4EEF-827E-1FD0F521A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0D0574-D18F-3122-EE3A-E22D5C09B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39558-5BA4-8BA9-BB54-E3F37275D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4054-0834-4F53-BA95-0510D27D69F1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4B802-FEEF-C2E1-A70E-62743D41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B49B7-DAF8-4517-8861-27AE809F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3BDC-C7D5-44C0-87F8-68A5227A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04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15CA9-D8E1-9A57-43D8-169031464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A036DB-61B5-48B0-93D0-AFABA46F4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F4956-0510-A91A-AA7C-BB83005EF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4054-0834-4F53-BA95-0510D27D69F1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B4435-846E-50C0-F0CF-3CFAD14A5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1D554-4D97-C3DB-0A70-2C0AAC9C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3BDC-C7D5-44C0-87F8-68A5227A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07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E885FF-5BA4-0600-3BB3-7630F3AC5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1C88F-DDCA-7890-B416-415D6AD9B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FBA98-47DC-5FFB-29AD-5C9A9ED74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4054-0834-4F53-BA95-0510D27D69F1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DFF9D-022B-F271-FBB9-CFA20775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8DF67-36A1-8325-82F2-11E8A880E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3BDC-C7D5-44C0-87F8-68A5227A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4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DE895-BF44-CC49-152D-A086DF0EC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B2B9F-9542-5428-FE14-C27986CA6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5547D-341F-AF9C-378F-4585BE73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4054-0834-4F53-BA95-0510D27D69F1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17B22-BDE0-70AA-8B1F-5630C1A71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46E5F-5C15-6E2B-A7F2-637B22C2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3BDC-C7D5-44C0-87F8-68A5227A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2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FD09A-4E9D-0154-54B8-4FA2CEC4A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20561-F425-FF57-F0B4-0E9DC2C23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1D10A-B9C6-6AAD-B203-375BCD381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4054-0834-4F53-BA95-0510D27D69F1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8D688-1036-C439-01EC-8C3F77BDD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21706-87AA-5DD4-AE64-150B2D2B3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3BDC-C7D5-44C0-87F8-68A5227A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3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A3E2-D81E-7CB8-D013-58B43EC30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19D01-5B08-CE96-6B63-DF399B408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63CEA0-75C7-47F4-5384-701D2853E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0ADB7-EBF6-4A54-DF05-104C5D0E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4054-0834-4F53-BA95-0510D27D69F1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21235-DAC7-7679-4A65-5BE82EDEA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5BBB4C-0E45-6BC4-4789-F4C0218B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3BDC-C7D5-44C0-87F8-68A5227A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8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31356-1AF5-4B41-9852-CF34A56CE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902DA-0DCE-FC9C-FA81-E5C62DC82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90636-C383-119E-7714-BD0D71C10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4D6D2-C60A-854D-59AD-C637058C7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7B6AC-BA27-9359-0A18-3DFFFC3EC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D27450-789B-953A-19BF-23E0E91A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4054-0834-4F53-BA95-0510D27D69F1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CAA5E-3BE7-F5E3-1AAF-E7FD8375E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2A384B-5B30-0002-88E8-A4EA0FC40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3BDC-C7D5-44C0-87F8-68A5227A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09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5C02-F3AF-A855-C6EA-3524335C4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FE828D-8386-7914-68D6-EB8A5462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4054-0834-4F53-BA95-0510D27D69F1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1D4EC9-7F8A-68EE-A8A9-8C546632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6EB93-CEC2-FE94-CE43-3D1350049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3BDC-C7D5-44C0-87F8-68A5227A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47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DB0C7-3258-1CB0-82CB-9074E31F4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4054-0834-4F53-BA95-0510D27D69F1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1196F-7E18-F6A1-255C-119A664F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DCE9D-AA60-642A-67CC-02B2EF03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3BDC-C7D5-44C0-87F8-68A5227A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24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93849-72DE-8A49-AE6D-B6C87BE3A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7AF14-3837-28D4-271D-32EE5205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0B480E-1253-EE4E-8086-AEA0F1CF4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EA43E-E6B2-0F57-7AFF-3AEB2E4D3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4054-0834-4F53-BA95-0510D27D69F1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1F556-B282-B8B5-0890-0E7F7A8A3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AFCEF-3727-41F5-DB22-A6C4C109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3BDC-C7D5-44C0-87F8-68A5227A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CE78E-9524-18DF-667B-B7EE23E07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AED819-7DD6-F7F0-B5CB-55B6FEAB8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BEF5DE-F23E-40CF-94FD-0849021450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1AE3A-8C96-791E-4163-5348F3D93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54054-0834-4F53-BA95-0510D27D69F1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8CCA3-06BF-6F6C-92F6-5C19CFA4E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9AAF5-62EC-4E78-7CC3-A4B9935A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53BDC-C7D5-44C0-87F8-68A5227A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3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t="-4000" r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D884DA-D490-1674-8BA8-6B0757CFF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5E5C2-7BD1-BEF8-8432-CB556BCD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33716-8FA5-0708-CBD7-B499AA31E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554054-0834-4F53-BA95-0510D27D69F1}" type="datetimeFigureOut">
              <a:rPr lang="en-US" smtClean="0"/>
              <a:t>10/3/2026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BD7B2-1F1E-5A30-B193-2CCE4214C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CCE1F-6830-B380-AD38-D4F9CBA54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B53BDC-C7D5-44C0-87F8-68A5227A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4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1261BD2-D7DD-ABDA-360E-DD1A410B09CB}"/>
              </a:ext>
            </a:extLst>
          </p:cNvPr>
          <p:cNvSpPr txBox="1"/>
          <p:nvPr/>
        </p:nvSpPr>
        <p:spPr>
          <a:xfrm>
            <a:off x="2340243" y="666428"/>
            <a:ext cx="7966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XÃ MINH TÂN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MINH THUẬN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6EEDC4A-5153-4F87-DFB0-E3560895D652}"/>
              </a:ext>
            </a:extLst>
          </p:cNvPr>
          <p:cNvSpPr txBox="1"/>
          <p:nvPr/>
        </p:nvSpPr>
        <p:spPr>
          <a:xfrm>
            <a:off x="1859797" y="2309029"/>
            <a:ext cx="813661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Tạo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cột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Century Schoolbook" panose="02040604050505020304" pitchFamily="18" charset="0"/>
                <a:ea typeface="Chewy"/>
                <a:cs typeface="Chewy"/>
                <a:sym typeface="Chewy"/>
              </a:rPr>
              <a:t> STEM- EDP)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E528CA63-95BE-2076-CCF7-E7C48556CBA0}"/>
              </a:ext>
            </a:extLst>
          </p:cNvPr>
          <p:cNvSpPr txBox="1"/>
          <p:nvPr/>
        </p:nvSpPr>
        <p:spPr>
          <a:xfrm>
            <a:off x="3669655" y="3834993"/>
            <a:ext cx="4516894" cy="11080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58"/>
              </a:lnSpc>
            </a:pPr>
            <a:r>
              <a:rPr lang="en-US" sz="3200" b="1" dirty="0" err="1">
                <a:solidFill>
                  <a:schemeClr val="accent6"/>
                </a:solidFill>
                <a:latin typeface="Century" panose="02040604050505020304" pitchFamily="18" charset="0"/>
                <a:ea typeface="Chewy"/>
                <a:cs typeface="Chewy"/>
                <a:sym typeface="Chewy"/>
              </a:rPr>
              <a:t>Độ</a:t>
            </a:r>
            <a:r>
              <a:rPr lang="en-US" sz="3200" b="1" dirty="0">
                <a:solidFill>
                  <a:schemeClr val="accent6"/>
                </a:solidFill>
                <a:latin typeface="Century" panose="02040604050505020304" pitchFamily="18" charset="0"/>
                <a:ea typeface="Chewy"/>
                <a:cs typeface="Chewy"/>
                <a:sym typeface="Chewy"/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  <a:latin typeface="Century" panose="02040604050505020304" pitchFamily="18" charset="0"/>
                <a:ea typeface="Chewy"/>
                <a:cs typeface="Chewy"/>
                <a:sym typeface="Chewy"/>
              </a:rPr>
              <a:t>tuổi</a:t>
            </a:r>
            <a:r>
              <a:rPr lang="en-US" sz="3200" b="1" dirty="0">
                <a:solidFill>
                  <a:schemeClr val="accent6"/>
                </a:solidFill>
                <a:latin typeface="Century" panose="02040604050505020304" pitchFamily="18" charset="0"/>
                <a:ea typeface="Chewy"/>
                <a:cs typeface="Chewy"/>
                <a:sym typeface="Chewy"/>
              </a:rPr>
              <a:t>: 4-5 </a:t>
            </a:r>
            <a:r>
              <a:rPr lang="en-US" sz="3200" b="1" dirty="0" err="1">
                <a:solidFill>
                  <a:schemeClr val="accent6"/>
                </a:solidFill>
                <a:latin typeface="Century" panose="02040604050505020304" pitchFamily="18" charset="0"/>
                <a:ea typeface="Chewy"/>
                <a:cs typeface="Chewy"/>
                <a:sym typeface="Chewy"/>
              </a:rPr>
              <a:t>tuổi</a:t>
            </a:r>
            <a:r>
              <a:rPr lang="en-US" sz="3200" b="1" dirty="0">
                <a:solidFill>
                  <a:schemeClr val="accent6"/>
                </a:solidFill>
                <a:latin typeface="Century" panose="02040604050505020304" pitchFamily="18" charset="0"/>
                <a:ea typeface="Chewy"/>
                <a:cs typeface="Chewy"/>
                <a:sym typeface="Chewy"/>
              </a:rPr>
              <a:t> 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300F1702-DF0B-32BC-24B7-E86C30281EC7}"/>
              </a:ext>
            </a:extLst>
          </p:cNvPr>
          <p:cNvSpPr txBox="1"/>
          <p:nvPr/>
        </p:nvSpPr>
        <p:spPr>
          <a:xfrm>
            <a:off x="3314916" y="4569660"/>
            <a:ext cx="5226372" cy="1094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58"/>
              </a:lnSpc>
            </a:pPr>
            <a:r>
              <a:rPr lang="en-US" sz="3200" b="1" dirty="0">
                <a:solidFill>
                  <a:schemeClr val="tx2"/>
                </a:solidFill>
                <a:latin typeface="Century" panose="02040604050505020304" pitchFamily="18" charset="0"/>
                <a:ea typeface="Chewy"/>
                <a:cs typeface="Chewy"/>
                <a:sym typeface="Chewy"/>
              </a:rPr>
              <a:t>GVTH: Đào Thị Dung </a:t>
            </a:r>
          </a:p>
        </p:txBody>
      </p:sp>
    </p:spTree>
    <p:extLst>
      <p:ext uri="{BB962C8B-B14F-4D97-AF65-F5344CB8AC3E}">
        <p14:creationId xmlns:p14="http://schemas.microsoft.com/office/powerpoint/2010/main" val="9896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171A-80DC-9357-C46F-A3819CACC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594815047387">
            <a:hlinkClick r:id="" action="ppaction://media"/>
            <a:extLst>
              <a:ext uri="{FF2B5EF4-FFF2-40B4-BE49-F238E27FC236}">
                <a16:creationId xmlns:a16="http://schemas.microsoft.com/office/drawing/2014/main" id="{D24A5E9E-1521-248C-3BDE-AACD0C8A62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86399"/>
          </a:xfrm>
        </p:spPr>
      </p:pic>
    </p:spTree>
    <p:extLst>
      <p:ext uri="{BB962C8B-B14F-4D97-AF65-F5344CB8AC3E}">
        <p14:creationId xmlns:p14="http://schemas.microsoft.com/office/powerpoint/2010/main" val="12394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traffic light with different colored lights&#10;&#10;AI-generated content may be incorrect.">
            <a:extLst>
              <a:ext uri="{FF2B5EF4-FFF2-40B4-BE49-F238E27FC236}">
                <a16:creationId xmlns:a16="http://schemas.microsoft.com/office/drawing/2014/main" id="{1524357C-9614-3342-8316-5D65814D0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0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affic light on a street&#10;&#10;AI-generated content may be incorrect.">
            <a:extLst>
              <a:ext uri="{FF2B5EF4-FFF2-40B4-BE49-F238E27FC236}">
                <a16:creationId xmlns:a16="http://schemas.microsoft.com/office/drawing/2014/main" id="{17AD134E-8CB4-2E4D-8DF9-60957CA9E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 t="6665" r="707" b="7820"/>
          <a:stretch>
            <a:fillRect/>
          </a:stretch>
        </p:blipFill>
        <p:spPr>
          <a:xfrm>
            <a:off x="2895600" y="12915"/>
            <a:ext cx="6400800" cy="6858000"/>
          </a:xfr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449201A-644B-4B09-A4C4-CFF39AD49D66}"/>
              </a:ext>
            </a:extLst>
          </p:cNvPr>
          <p:cNvSpPr/>
          <p:nvPr/>
        </p:nvSpPr>
        <p:spPr>
          <a:xfrm>
            <a:off x="3019586" y="929897"/>
            <a:ext cx="1970868" cy="6509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D78A1A-AAA6-19B4-C031-F553AD8C50EC}"/>
              </a:ext>
            </a:extLst>
          </p:cNvPr>
          <p:cNvSpPr txBox="1"/>
          <p:nvPr/>
        </p:nvSpPr>
        <p:spPr>
          <a:xfrm>
            <a:off x="232475" y="657496"/>
            <a:ext cx="2988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1068F8F-0E43-3BB0-159D-B4B6673ADCE7}"/>
              </a:ext>
            </a:extLst>
          </p:cNvPr>
          <p:cNvSpPr/>
          <p:nvPr/>
        </p:nvSpPr>
        <p:spPr>
          <a:xfrm rot="10800000">
            <a:off x="6758552" y="4956874"/>
            <a:ext cx="1970868" cy="6509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1D8A91-DD8D-2322-232F-D96C6BB2D255}"/>
              </a:ext>
            </a:extLst>
          </p:cNvPr>
          <p:cNvSpPr txBox="1"/>
          <p:nvPr/>
        </p:nvSpPr>
        <p:spPr>
          <a:xfrm>
            <a:off x="9420387" y="4820674"/>
            <a:ext cx="2988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18FC9A17-E509-FA69-E6E9-E7A62FD58C57}"/>
              </a:ext>
            </a:extLst>
          </p:cNvPr>
          <p:cNvSpPr/>
          <p:nvPr/>
        </p:nvSpPr>
        <p:spPr>
          <a:xfrm rot="10800000">
            <a:off x="6402092" y="2159430"/>
            <a:ext cx="1970868" cy="6509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614DEE-B524-D23A-A2B5-C50B902D1B4F}"/>
              </a:ext>
            </a:extLst>
          </p:cNvPr>
          <p:cNvSpPr txBox="1"/>
          <p:nvPr/>
        </p:nvSpPr>
        <p:spPr>
          <a:xfrm>
            <a:off x="9296400" y="2159430"/>
            <a:ext cx="2988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1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3" grpId="0" animBg="1"/>
      <p:bldP spid="15" grpId="0"/>
      <p:bldP spid="17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D9BFB659-4944-EC7B-EDD4-862B95777513}"/>
              </a:ext>
            </a:extLst>
          </p:cNvPr>
          <p:cNvGrpSpPr/>
          <p:nvPr/>
        </p:nvGrpSpPr>
        <p:grpSpPr>
          <a:xfrm>
            <a:off x="2098099" y="2134190"/>
            <a:ext cx="7716831" cy="1937290"/>
            <a:chOff x="0" y="0"/>
            <a:chExt cx="2866835" cy="1293863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5763DDD9-9C1F-5766-DD9E-ECA3FE37210C}"/>
                </a:ext>
              </a:extLst>
            </p:cNvPr>
            <p:cNvSpPr/>
            <p:nvPr/>
          </p:nvSpPr>
          <p:spPr>
            <a:xfrm>
              <a:off x="0" y="0"/>
              <a:ext cx="2866835" cy="1293863"/>
            </a:xfrm>
            <a:custGeom>
              <a:avLst/>
              <a:gdLst/>
              <a:ahLst/>
              <a:cxnLst/>
              <a:rect l="l" t="t" r="r" b="b"/>
              <a:pathLst>
                <a:path w="2866835" h="1293863">
                  <a:moveTo>
                    <a:pt x="36274" y="0"/>
                  </a:moveTo>
                  <a:lnTo>
                    <a:pt x="2830561" y="0"/>
                  </a:lnTo>
                  <a:cubicBezTo>
                    <a:pt x="2840181" y="0"/>
                    <a:pt x="2849408" y="3822"/>
                    <a:pt x="2856210" y="10624"/>
                  </a:cubicBezTo>
                  <a:cubicBezTo>
                    <a:pt x="2863013" y="17427"/>
                    <a:pt x="2866835" y="26653"/>
                    <a:pt x="2866835" y="36274"/>
                  </a:cubicBezTo>
                  <a:lnTo>
                    <a:pt x="2866835" y="1257589"/>
                  </a:lnTo>
                  <a:cubicBezTo>
                    <a:pt x="2866835" y="1277623"/>
                    <a:pt x="2850594" y="1293863"/>
                    <a:pt x="2830561" y="1293863"/>
                  </a:cubicBezTo>
                  <a:lnTo>
                    <a:pt x="36274" y="1293863"/>
                  </a:lnTo>
                  <a:cubicBezTo>
                    <a:pt x="26653" y="1293863"/>
                    <a:pt x="17427" y="1290041"/>
                    <a:pt x="10624" y="1283239"/>
                  </a:cubicBezTo>
                  <a:cubicBezTo>
                    <a:pt x="3822" y="1276436"/>
                    <a:pt x="0" y="1267210"/>
                    <a:pt x="0" y="1257589"/>
                  </a:cubicBezTo>
                  <a:lnTo>
                    <a:pt x="0" y="36274"/>
                  </a:lnTo>
                  <a:cubicBezTo>
                    <a:pt x="0" y="26653"/>
                    <a:pt x="3822" y="17427"/>
                    <a:pt x="10624" y="10624"/>
                  </a:cubicBezTo>
                  <a:cubicBezTo>
                    <a:pt x="17427" y="3822"/>
                    <a:pt x="26653" y="0"/>
                    <a:pt x="362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85AA89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9CB75453-B7D1-B8A9-4B4B-70F7D7986A45}"/>
                </a:ext>
              </a:extLst>
            </p:cNvPr>
            <p:cNvSpPr txBox="1"/>
            <p:nvPr/>
          </p:nvSpPr>
          <p:spPr>
            <a:xfrm>
              <a:off x="0" y="-47625"/>
              <a:ext cx="2866835" cy="1341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74CE1B9-CB04-20A4-8EBF-F38E90BA7918}"/>
              </a:ext>
            </a:extLst>
          </p:cNvPr>
          <p:cNvSpPr txBox="1"/>
          <p:nvPr/>
        </p:nvSpPr>
        <p:spPr>
          <a:xfrm>
            <a:off x="1953415" y="2396231"/>
            <a:ext cx="7861515" cy="1413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258"/>
              </a:lnSpc>
            </a:pPr>
            <a:r>
              <a:rPr lang="en-US" sz="8800" b="1" dirty="0" err="1">
                <a:solidFill>
                  <a:schemeClr val="tx2"/>
                </a:solidFill>
                <a:latin typeface="Chewy"/>
                <a:ea typeface="Chewy"/>
                <a:cs typeface="Chewy"/>
                <a:sym typeface="Chewy"/>
              </a:rPr>
              <a:t>Tưởng</a:t>
            </a:r>
            <a:r>
              <a:rPr lang="en-US" sz="8800" b="1" dirty="0">
                <a:solidFill>
                  <a:schemeClr val="tx2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8800" b="1" dirty="0" err="1">
                <a:solidFill>
                  <a:schemeClr val="tx2"/>
                </a:solidFill>
                <a:latin typeface="Chewy"/>
                <a:ea typeface="Chewy"/>
                <a:cs typeface="Chewy"/>
                <a:sym typeface="Chewy"/>
              </a:rPr>
              <a:t>tượng</a:t>
            </a:r>
            <a:endParaRPr lang="en-US" sz="8800" b="1" dirty="0">
              <a:solidFill>
                <a:schemeClr val="tx2"/>
              </a:solidFill>
              <a:latin typeface="Chewy"/>
              <a:ea typeface="Chewy"/>
              <a:cs typeface="Chewy"/>
              <a:sym typeface="Chewy"/>
            </a:endParaRPr>
          </a:p>
        </p:txBody>
      </p:sp>
    </p:spTree>
    <p:extLst>
      <p:ext uri="{BB962C8B-B14F-4D97-AF65-F5344CB8AC3E}">
        <p14:creationId xmlns:p14="http://schemas.microsoft.com/office/powerpoint/2010/main" val="23389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5313EA96-BDF9-AA82-81E3-ADF50B44EB98}"/>
              </a:ext>
            </a:extLst>
          </p:cNvPr>
          <p:cNvGrpSpPr/>
          <p:nvPr/>
        </p:nvGrpSpPr>
        <p:grpSpPr>
          <a:xfrm>
            <a:off x="2237584" y="1994706"/>
            <a:ext cx="7716831" cy="1937290"/>
            <a:chOff x="0" y="0"/>
            <a:chExt cx="2866835" cy="1293863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B39A651A-757E-FE16-97AE-EA730B927497}"/>
                </a:ext>
              </a:extLst>
            </p:cNvPr>
            <p:cNvSpPr/>
            <p:nvPr/>
          </p:nvSpPr>
          <p:spPr>
            <a:xfrm>
              <a:off x="0" y="0"/>
              <a:ext cx="2866835" cy="1293863"/>
            </a:xfrm>
            <a:custGeom>
              <a:avLst/>
              <a:gdLst/>
              <a:ahLst/>
              <a:cxnLst/>
              <a:rect l="l" t="t" r="r" b="b"/>
              <a:pathLst>
                <a:path w="2866835" h="1293863">
                  <a:moveTo>
                    <a:pt x="36274" y="0"/>
                  </a:moveTo>
                  <a:lnTo>
                    <a:pt x="2830561" y="0"/>
                  </a:lnTo>
                  <a:cubicBezTo>
                    <a:pt x="2840181" y="0"/>
                    <a:pt x="2849408" y="3822"/>
                    <a:pt x="2856210" y="10624"/>
                  </a:cubicBezTo>
                  <a:cubicBezTo>
                    <a:pt x="2863013" y="17427"/>
                    <a:pt x="2866835" y="26653"/>
                    <a:pt x="2866835" y="36274"/>
                  </a:cubicBezTo>
                  <a:lnTo>
                    <a:pt x="2866835" y="1257589"/>
                  </a:lnTo>
                  <a:cubicBezTo>
                    <a:pt x="2866835" y="1277623"/>
                    <a:pt x="2850594" y="1293863"/>
                    <a:pt x="2830561" y="1293863"/>
                  </a:cubicBezTo>
                  <a:lnTo>
                    <a:pt x="36274" y="1293863"/>
                  </a:lnTo>
                  <a:cubicBezTo>
                    <a:pt x="26653" y="1293863"/>
                    <a:pt x="17427" y="1290041"/>
                    <a:pt x="10624" y="1283239"/>
                  </a:cubicBezTo>
                  <a:cubicBezTo>
                    <a:pt x="3822" y="1276436"/>
                    <a:pt x="0" y="1267210"/>
                    <a:pt x="0" y="1257589"/>
                  </a:cubicBezTo>
                  <a:lnTo>
                    <a:pt x="0" y="36274"/>
                  </a:lnTo>
                  <a:cubicBezTo>
                    <a:pt x="0" y="26653"/>
                    <a:pt x="3822" y="17427"/>
                    <a:pt x="10624" y="10624"/>
                  </a:cubicBezTo>
                  <a:cubicBezTo>
                    <a:pt x="17427" y="3822"/>
                    <a:pt x="26653" y="0"/>
                    <a:pt x="3627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85AA89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51601421-76DF-8F1C-FBB6-D0C5BF5134D4}"/>
                </a:ext>
              </a:extLst>
            </p:cNvPr>
            <p:cNvSpPr txBox="1"/>
            <p:nvPr/>
          </p:nvSpPr>
          <p:spPr>
            <a:xfrm>
              <a:off x="0" y="-47625"/>
              <a:ext cx="2866835" cy="13414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10">
            <a:extLst>
              <a:ext uri="{FF2B5EF4-FFF2-40B4-BE49-F238E27FC236}">
                <a16:creationId xmlns:a16="http://schemas.microsoft.com/office/drawing/2014/main" id="{B40B108B-357D-DEF6-67CD-58880BB31571}"/>
              </a:ext>
            </a:extLst>
          </p:cNvPr>
          <p:cNvSpPr/>
          <p:nvPr/>
        </p:nvSpPr>
        <p:spPr>
          <a:xfrm rot="203847">
            <a:off x="8159001" y="1187194"/>
            <a:ext cx="1891570" cy="2193399"/>
          </a:xfrm>
          <a:custGeom>
            <a:avLst/>
            <a:gdLst/>
            <a:ahLst/>
            <a:cxnLst/>
            <a:rect l="l" t="t" r="r" b="b"/>
            <a:pathLst>
              <a:path w="3373539" h="3318336">
                <a:moveTo>
                  <a:pt x="0" y="0"/>
                </a:moveTo>
                <a:lnTo>
                  <a:pt x="3373539" y="0"/>
                </a:lnTo>
                <a:lnTo>
                  <a:pt x="3373539" y="3318336"/>
                </a:lnTo>
                <a:lnTo>
                  <a:pt x="0" y="33183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9DDAE6CC-5C80-85FA-8582-76A6FAABFEBC}"/>
              </a:ext>
            </a:extLst>
          </p:cNvPr>
          <p:cNvSpPr txBox="1"/>
          <p:nvPr/>
        </p:nvSpPr>
        <p:spPr>
          <a:xfrm>
            <a:off x="2397071" y="2380289"/>
            <a:ext cx="6707716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137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hewy"/>
                <a:ea typeface="Chewy"/>
                <a:cs typeface="Chewy"/>
                <a:sym typeface="Chewy"/>
              </a:rPr>
              <a:t>Thiết</a:t>
            </a:r>
            <a:r>
              <a:rPr lang="en-US" sz="1137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1137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hewy"/>
                <a:ea typeface="Chewy"/>
                <a:cs typeface="Chewy"/>
                <a:sym typeface="Chewy"/>
              </a:rPr>
              <a:t>kế</a:t>
            </a:r>
            <a:endParaRPr lang="en-US" sz="11370" b="1" dirty="0">
              <a:solidFill>
                <a:schemeClr val="tx1">
                  <a:lumMod val="95000"/>
                  <a:lumOff val="5000"/>
                </a:schemeClr>
              </a:solidFill>
              <a:latin typeface="Chewy"/>
              <a:ea typeface="Chewy"/>
              <a:cs typeface="Chewy"/>
              <a:sym typeface="Chewy"/>
            </a:endParaRPr>
          </a:p>
        </p:txBody>
      </p:sp>
      <p:pic>
        <p:nvPicPr>
          <p:cNvPr id="2" name="Instrumental Children's Medley - Popular Children's Songs - Nhạc Thiếu Nhi Piano - Giúp Bé Thư Giãn - YouTube">
            <a:hlinkClick r:id="" action="ppaction://media"/>
            <a:extLst>
              <a:ext uri="{FF2B5EF4-FFF2-40B4-BE49-F238E27FC236}">
                <a16:creationId xmlns:a16="http://schemas.microsoft.com/office/drawing/2014/main" id="{9D628A48-0AC6-C01A-F70B-7FCA029E2B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2659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0701" y="4571740"/>
            <a:ext cx="74203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9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17370F0-E1E9-ED4A-C099-B63AF8F4F5FC}"/>
              </a:ext>
            </a:extLst>
          </p:cNvPr>
          <p:cNvGrpSpPr/>
          <p:nvPr/>
        </p:nvGrpSpPr>
        <p:grpSpPr>
          <a:xfrm>
            <a:off x="2502569" y="2262348"/>
            <a:ext cx="6705600" cy="1649349"/>
            <a:chOff x="0" y="0"/>
            <a:chExt cx="3326453" cy="518223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4A8EB34-FC65-50B5-76A8-BBDCB54F06EA}"/>
                </a:ext>
              </a:extLst>
            </p:cNvPr>
            <p:cNvSpPr/>
            <p:nvPr/>
          </p:nvSpPr>
          <p:spPr>
            <a:xfrm>
              <a:off x="0" y="0"/>
              <a:ext cx="3326453" cy="518223"/>
            </a:xfrm>
            <a:custGeom>
              <a:avLst/>
              <a:gdLst/>
              <a:ahLst/>
              <a:cxnLst/>
              <a:rect l="l" t="t" r="r" b="b"/>
              <a:pathLst>
                <a:path w="3326453" h="518223">
                  <a:moveTo>
                    <a:pt x="31262" y="0"/>
                  </a:moveTo>
                  <a:lnTo>
                    <a:pt x="3295191" y="0"/>
                  </a:lnTo>
                  <a:cubicBezTo>
                    <a:pt x="3312456" y="0"/>
                    <a:pt x="3326453" y="13996"/>
                    <a:pt x="3326453" y="31262"/>
                  </a:cubicBezTo>
                  <a:lnTo>
                    <a:pt x="3326453" y="486961"/>
                  </a:lnTo>
                  <a:cubicBezTo>
                    <a:pt x="3326453" y="504226"/>
                    <a:pt x="3312456" y="518223"/>
                    <a:pt x="3295191" y="518223"/>
                  </a:cubicBezTo>
                  <a:lnTo>
                    <a:pt x="31262" y="518223"/>
                  </a:lnTo>
                  <a:cubicBezTo>
                    <a:pt x="13996" y="518223"/>
                    <a:pt x="0" y="504226"/>
                    <a:pt x="0" y="486961"/>
                  </a:cubicBezTo>
                  <a:lnTo>
                    <a:pt x="0" y="31262"/>
                  </a:lnTo>
                  <a:cubicBezTo>
                    <a:pt x="0" y="13996"/>
                    <a:pt x="13996" y="0"/>
                    <a:pt x="31262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85AA89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702CBA82-9AFB-FFDA-9C3F-2D0BA4A4A951}"/>
                </a:ext>
              </a:extLst>
            </p:cNvPr>
            <p:cNvSpPr txBox="1"/>
            <p:nvPr/>
          </p:nvSpPr>
          <p:spPr>
            <a:xfrm>
              <a:off x="0" y="-47625"/>
              <a:ext cx="3326453" cy="565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12">
            <a:extLst>
              <a:ext uri="{FF2B5EF4-FFF2-40B4-BE49-F238E27FC236}">
                <a16:creationId xmlns:a16="http://schemas.microsoft.com/office/drawing/2014/main" id="{BC673125-2B27-BFD5-EA5B-69B8FFCCAF9F}"/>
              </a:ext>
            </a:extLst>
          </p:cNvPr>
          <p:cNvSpPr/>
          <p:nvPr/>
        </p:nvSpPr>
        <p:spPr>
          <a:xfrm>
            <a:off x="7951436" y="1450729"/>
            <a:ext cx="2042796" cy="2728898"/>
          </a:xfrm>
          <a:custGeom>
            <a:avLst/>
            <a:gdLst/>
            <a:ahLst/>
            <a:cxnLst/>
            <a:rect l="l" t="t" r="r" b="b"/>
            <a:pathLst>
              <a:path w="3965638" h="4114800">
                <a:moveTo>
                  <a:pt x="0" y="0"/>
                </a:moveTo>
                <a:lnTo>
                  <a:pt x="3965638" y="0"/>
                </a:lnTo>
                <a:lnTo>
                  <a:pt x="39656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2B3EC1-1F26-DD98-4D04-39643D27CCA8}"/>
              </a:ext>
            </a:extLst>
          </p:cNvPr>
          <p:cNvSpPr txBox="1"/>
          <p:nvPr/>
        </p:nvSpPr>
        <p:spPr>
          <a:xfrm>
            <a:off x="2715197" y="2380418"/>
            <a:ext cx="5955630" cy="1413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0258"/>
              </a:lnSpc>
            </a:pPr>
            <a:r>
              <a:rPr lang="en-US" sz="8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hewy"/>
                <a:ea typeface="Chewy"/>
                <a:cs typeface="Chewy"/>
                <a:sym typeface="Chewy"/>
              </a:rPr>
              <a:t>Chế</a:t>
            </a:r>
            <a:r>
              <a:rPr lang="en-US" sz="8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8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hewy"/>
                <a:ea typeface="Chewy"/>
                <a:cs typeface="Chewy"/>
                <a:sym typeface="Chewy"/>
              </a:rPr>
              <a:t>tạo</a:t>
            </a:r>
            <a:r>
              <a:rPr lang="en-US" sz="8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</a:p>
        </p:txBody>
      </p:sp>
      <p:pic>
        <p:nvPicPr>
          <p:cNvPr id="11" name="Instrumental Children's Medley - Popular Children's Songs - Nhạc Thiếu Nhi Piano - Giúp Bé Thư Giãn - YouTube">
            <a:hlinkClick r:id="" action="ppaction://media"/>
            <a:extLst>
              <a:ext uri="{FF2B5EF4-FFF2-40B4-BE49-F238E27FC236}">
                <a16:creationId xmlns:a16="http://schemas.microsoft.com/office/drawing/2014/main" id="{727FA350-C8E5-6755-ABDB-4C0E354F1A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552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0701" y="4571740"/>
            <a:ext cx="74203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1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1D4195EE-BF3F-47E5-7899-A63E31C80D58}"/>
              </a:ext>
            </a:extLst>
          </p:cNvPr>
          <p:cNvSpPr/>
          <p:nvPr/>
        </p:nvSpPr>
        <p:spPr>
          <a:xfrm>
            <a:off x="1077853" y="160867"/>
            <a:ext cx="9928528" cy="6131719"/>
          </a:xfrm>
          <a:custGeom>
            <a:avLst/>
            <a:gdLst/>
            <a:ahLst/>
            <a:cxnLst/>
            <a:rect l="l" t="t" r="r" b="b"/>
            <a:pathLst>
              <a:path w="14369286" h="8370109">
                <a:moveTo>
                  <a:pt x="0" y="0"/>
                </a:moveTo>
                <a:lnTo>
                  <a:pt x="14369286" y="0"/>
                </a:lnTo>
                <a:lnTo>
                  <a:pt x="14369286" y="8370109"/>
                </a:lnTo>
                <a:lnTo>
                  <a:pt x="0" y="83701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7E29028-97F9-5969-FDFD-396C43C62D86}"/>
              </a:ext>
            </a:extLst>
          </p:cNvPr>
          <p:cNvSpPr txBox="1"/>
          <p:nvPr/>
        </p:nvSpPr>
        <p:spPr>
          <a:xfrm>
            <a:off x="1558384" y="2742016"/>
            <a:ext cx="3908966" cy="1373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6600" dirty="0" err="1">
                <a:solidFill>
                  <a:srgbClr val="FF5757"/>
                </a:solidFill>
                <a:latin typeface="Chewy"/>
                <a:ea typeface="Chewy"/>
                <a:cs typeface="Chewy"/>
                <a:sym typeface="Chewy"/>
              </a:rPr>
              <a:t>Trình</a:t>
            </a:r>
            <a:r>
              <a:rPr lang="en-US" sz="6600" dirty="0">
                <a:solidFill>
                  <a:srgbClr val="FF5757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  <a:r>
              <a:rPr lang="en-US" sz="6600" dirty="0" err="1">
                <a:solidFill>
                  <a:srgbClr val="FF5757"/>
                </a:solidFill>
                <a:latin typeface="Chewy"/>
                <a:ea typeface="Chewy"/>
                <a:cs typeface="Chewy"/>
                <a:sym typeface="Chewy"/>
              </a:rPr>
              <a:t>bày</a:t>
            </a:r>
            <a:r>
              <a:rPr lang="en-US" sz="6600" dirty="0">
                <a:solidFill>
                  <a:srgbClr val="FF5757"/>
                </a:solidFill>
                <a:latin typeface="Chewy"/>
                <a:ea typeface="Chewy"/>
                <a:cs typeface="Chewy"/>
                <a:sym typeface="Chewy"/>
              </a:rPr>
              <a:t>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54410DE-7A96-F760-3FB8-D5FCC07FF59A}"/>
              </a:ext>
            </a:extLst>
          </p:cNvPr>
          <p:cNvSpPr txBox="1"/>
          <p:nvPr/>
        </p:nvSpPr>
        <p:spPr>
          <a:xfrm>
            <a:off x="5932336" y="2894237"/>
            <a:ext cx="4445844" cy="1221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61"/>
              </a:lnSpc>
            </a:pPr>
            <a:r>
              <a:rPr lang="en-US" sz="6600" dirty="0">
                <a:solidFill>
                  <a:srgbClr val="FF5757"/>
                </a:solidFill>
                <a:latin typeface="Chewy"/>
                <a:ea typeface="Chewy"/>
                <a:cs typeface="Chewy"/>
                <a:sym typeface="Chewy"/>
              </a:rPr>
              <a:t>Hoàn </a:t>
            </a:r>
            <a:r>
              <a:rPr lang="en-US" sz="6600" dirty="0" err="1">
                <a:solidFill>
                  <a:srgbClr val="FF5757"/>
                </a:solidFill>
                <a:latin typeface="Chewy"/>
                <a:ea typeface="Chewy"/>
                <a:cs typeface="Chewy"/>
                <a:sym typeface="Chewy"/>
              </a:rPr>
              <a:t>thiện</a:t>
            </a:r>
            <a:endParaRPr lang="en-US" sz="6600" dirty="0">
              <a:solidFill>
                <a:srgbClr val="FF5757"/>
              </a:solidFill>
              <a:latin typeface="Chewy"/>
              <a:ea typeface="Chewy"/>
              <a:cs typeface="Chewy"/>
              <a:sym typeface="Chewy"/>
            </a:endParaRP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1101F1FA-6F56-ACA4-937C-CA679B470580}"/>
              </a:ext>
            </a:extLst>
          </p:cNvPr>
          <p:cNvSpPr/>
          <p:nvPr/>
        </p:nvSpPr>
        <p:spPr>
          <a:xfrm>
            <a:off x="-333375" y="5919216"/>
            <a:ext cx="7315200" cy="938784"/>
          </a:xfrm>
          <a:custGeom>
            <a:avLst/>
            <a:gdLst/>
            <a:ahLst/>
            <a:cxnLst/>
            <a:rect l="l" t="t" r="r" b="b"/>
            <a:pathLst>
              <a:path w="7315200" h="938784">
                <a:moveTo>
                  <a:pt x="0" y="0"/>
                </a:moveTo>
                <a:lnTo>
                  <a:pt x="7315200" y="0"/>
                </a:lnTo>
                <a:lnTo>
                  <a:pt x="7315200" y="938784"/>
                </a:lnTo>
                <a:lnTo>
                  <a:pt x="0" y="938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6D89DEE2-AFE0-40EE-FA13-3308A42EDFD8}"/>
              </a:ext>
            </a:extLst>
          </p:cNvPr>
          <p:cNvSpPr/>
          <p:nvPr/>
        </p:nvSpPr>
        <p:spPr>
          <a:xfrm>
            <a:off x="5281613" y="5919216"/>
            <a:ext cx="7315200" cy="938784"/>
          </a:xfrm>
          <a:custGeom>
            <a:avLst/>
            <a:gdLst/>
            <a:ahLst/>
            <a:cxnLst/>
            <a:rect l="l" t="t" r="r" b="b"/>
            <a:pathLst>
              <a:path w="7315200" h="938784">
                <a:moveTo>
                  <a:pt x="0" y="0"/>
                </a:moveTo>
                <a:lnTo>
                  <a:pt x="7315200" y="0"/>
                </a:lnTo>
                <a:lnTo>
                  <a:pt x="7315200" y="938784"/>
                </a:lnTo>
                <a:lnTo>
                  <a:pt x="0" y="938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B36473B6-25F9-CD06-968B-294AE5388F83}"/>
              </a:ext>
            </a:extLst>
          </p:cNvPr>
          <p:cNvSpPr/>
          <p:nvPr/>
        </p:nvSpPr>
        <p:spPr>
          <a:xfrm rot="6839211">
            <a:off x="-299496" y="-836057"/>
            <a:ext cx="1607064" cy="2447403"/>
          </a:xfrm>
          <a:custGeom>
            <a:avLst/>
            <a:gdLst/>
            <a:ahLst/>
            <a:cxnLst/>
            <a:rect l="l" t="t" r="r" b="b"/>
            <a:pathLst>
              <a:path w="2047185" h="3249500">
                <a:moveTo>
                  <a:pt x="0" y="0"/>
                </a:moveTo>
                <a:lnTo>
                  <a:pt x="2047185" y="0"/>
                </a:lnTo>
                <a:lnTo>
                  <a:pt x="2047185" y="3249501"/>
                </a:lnTo>
                <a:lnTo>
                  <a:pt x="0" y="32495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D7CF8BC4-9DBF-5E52-2B96-196D79FFEC52}"/>
              </a:ext>
            </a:extLst>
          </p:cNvPr>
          <p:cNvSpPr/>
          <p:nvPr/>
        </p:nvSpPr>
        <p:spPr>
          <a:xfrm rot="14019520">
            <a:off x="10793849" y="-603486"/>
            <a:ext cx="1607064" cy="2447403"/>
          </a:xfrm>
          <a:custGeom>
            <a:avLst/>
            <a:gdLst/>
            <a:ahLst/>
            <a:cxnLst/>
            <a:rect l="l" t="t" r="r" b="b"/>
            <a:pathLst>
              <a:path w="2047185" h="3249500">
                <a:moveTo>
                  <a:pt x="0" y="0"/>
                </a:moveTo>
                <a:lnTo>
                  <a:pt x="2047185" y="0"/>
                </a:lnTo>
                <a:lnTo>
                  <a:pt x="2047185" y="3249501"/>
                </a:lnTo>
                <a:lnTo>
                  <a:pt x="0" y="32495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59</Words>
  <Application>Microsoft Office PowerPoint</Application>
  <PresentationFormat>Widescreen</PresentationFormat>
  <Paragraphs>13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Aptos</vt:lpstr>
      <vt:lpstr>Aptos Display</vt:lpstr>
      <vt:lpstr>Arial</vt:lpstr>
      <vt:lpstr>Century</vt:lpstr>
      <vt:lpstr>Century Schoolbook</vt:lpstr>
      <vt:lpstr>Chewy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10</cp:revision>
  <dcterms:created xsi:type="dcterms:W3CDTF">2026-03-06T13:52:01Z</dcterms:created>
  <dcterms:modified xsi:type="dcterms:W3CDTF">2026-03-10T10:06:50Z</dcterms:modified>
</cp:coreProperties>
</file>